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257" r:id="rId2"/>
    <p:sldId id="258" r:id="rId3"/>
    <p:sldId id="259" r:id="rId4"/>
    <p:sldId id="260" r:id="rId5"/>
    <p:sldId id="261" r:id="rId6"/>
    <p:sldId id="262" r:id="rId7"/>
    <p:sldId id="263" r:id="rId8"/>
    <p:sldId id="264" r:id="rId9"/>
    <p:sldId id="268" r:id="rId10"/>
    <p:sldId id="269" r:id="rId11"/>
    <p:sldId id="289" r:id="rId12"/>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34" autoAdjust="0"/>
    <p:restoredTop sz="95969" autoAdjust="0"/>
  </p:normalViewPr>
  <p:slideViewPr>
    <p:cSldViewPr snapToGrid="0">
      <p:cViewPr varScale="1">
        <p:scale>
          <a:sx n="91" d="100"/>
          <a:sy n="91" d="100"/>
        </p:scale>
        <p:origin x="1530" y="306"/>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B76114C-712D-73A7-668B-BC186B2EC91A}"/>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3FEE31F0-995F-58F4-3B56-E46463C046B9}"/>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3/9/2025 pm</a:t>
            </a:r>
          </a:p>
        </p:txBody>
      </p:sp>
      <p:sp>
        <p:nvSpPr>
          <p:cNvPr id="4" name="Footer Placeholder 3">
            <a:extLst>
              <a:ext uri="{FF2B5EF4-FFF2-40B4-BE49-F238E27FC236}">
                <a16:creationId xmlns:a16="http://schemas.microsoft.com/office/drawing/2014/main" id="{B8F22899-6C76-1864-96F7-30CED467D69B}"/>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Bruce Molock</a:t>
            </a:r>
          </a:p>
        </p:txBody>
      </p:sp>
      <p:sp>
        <p:nvSpPr>
          <p:cNvPr id="5" name="Slide Number Placeholder 4">
            <a:extLst>
              <a:ext uri="{FF2B5EF4-FFF2-40B4-BE49-F238E27FC236}">
                <a16:creationId xmlns:a16="http://schemas.microsoft.com/office/drawing/2014/main" id="{D51095AD-F090-D020-BCE8-E91220162A21}"/>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B685D043-A1BE-4A30-B2DF-A2C25DABC2B3}"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72109524"/>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3/9/2025 pm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Bruce Molock</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8B1AE93E-DB6D-4DA2-8B37-CA13D4248813}" type="slidenum">
              <a:rPr lang="en-US" smtClean="0"/>
              <a:t>‹#›</a:t>
            </a:fld>
            <a:endParaRPr lang="en-US"/>
          </a:p>
        </p:txBody>
      </p:sp>
    </p:spTree>
    <p:extLst>
      <p:ext uri="{BB962C8B-B14F-4D97-AF65-F5344CB8AC3E}">
        <p14:creationId xmlns:p14="http://schemas.microsoft.com/office/powerpoint/2010/main" val="285541205"/>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4D0C29-F178-469B-BA83-9F7881304BDE}" type="slidenum">
              <a:rPr lang="en-US" smtClean="0"/>
              <a:t>2</a:t>
            </a:fld>
            <a:endParaRPr lang="en-US"/>
          </a:p>
        </p:txBody>
      </p:sp>
      <p:sp>
        <p:nvSpPr>
          <p:cNvPr id="5" name="Date Placeholder 4">
            <a:extLst>
              <a:ext uri="{FF2B5EF4-FFF2-40B4-BE49-F238E27FC236}">
                <a16:creationId xmlns:a16="http://schemas.microsoft.com/office/drawing/2014/main" id="{CE516FE0-378B-FA17-AFF2-E2E428975DA1}"/>
              </a:ext>
            </a:extLst>
          </p:cNvPr>
          <p:cNvSpPr>
            <a:spLocks noGrp="1"/>
          </p:cNvSpPr>
          <p:nvPr>
            <p:ph type="dt" idx="1"/>
          </p:nvPr>
        </p:nvSpPr>
        <p:spPr/>
        <p:txBody>
          <a:bodyPr/>
          <a:lstStyle/>
          <a:p>
            <a:r>
              <a:rPr lang="en-US"/>
              <a:t>3/9/2025 pm</a:t>
            </a:r>
          </a:p>
        </p:txBody>
      </p:sp>
      <p:sp>
        <p:nvSpPr>
          <p:cNvPr id="6" name="Footer Placeholder 5">
            <a:extLst>
              <a:ext uri="{FF2B5EF4-FFF2-40B4-BE49-F238E27FC236}">
                <a16:creationId xmlns:a16="http://schemas.microsoft.com/office/drawing/2014/main" id="{7B2E7EFD-ED89-92B8-921D-D5EEB0C175B8}"/>
              </a:ext>
            </a:extLst>
          </p:cNvPr>
          <p:cNvSpPr>
            <a:spLocks noGrp="1"/>
          </p:cNvSpPr>
          <p:nvPr>
            <p:ph type="ftr" sz="quarter" idx="4"/>
          </p:nvPr>
        </p:nvSpPr>
        <p:spPr/>
        <p:txBody>
          <a:bodyPr/>
          <a:lstStyle/>
          <a:p>
            <a:r>
              <a:rPr lang="en-US"/>
              <a:t>Bruce Molock</a:t>
            </a:r>
          </a:p>
        </p:txBody>
      </p:sp>
    </p:spTree>
    <p:extLst>
      <p:ext uri="{BB962C8B-B14F-4D97-AF65-F5344CB8AC3E}">
        <p14:creationId xmlns:p14="http://schemas.microsoft.com/office/powerpoint/2010/main" val="6481670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72C9303-211F-4760-88D8-1FAAB04ACCA0}" type="slidenum">
              <a:rPr lang="en-US" smtClean="0"/>
              <a:t>11</a:t>
            </a:fld>
            <a:endParaRPr lang="en-US"/>
          </a:p>
        </p:txBody>
      </p:sp>
      <p:sp>
        <p:nvSpPr>
          <p:cNvPr id="5" name="Date Placeholder 4">
            <a:extLst>
              <a:ext uri="{FF2B5EF4-FFF2-40B4-BE49-F238E27FC236}">
                <a16:creationId xmlns:a16="http://schemas.microsoft.com/office/drawing/2014/main" id="{156D9FE2-07DA-06E5-1EEE-A5B4688AC048}"/>
              </a:ext>
            </a:extLst>
          </p:cNvPr>
          <p:cNvSpPr>
            <a:spLocks noGrp="1"/>
          </p:cNvSpPr>
          <p:nvPr>
            <p:ph type="dt" idx="1"/>
          </p:nvPr>
        </p:nvSpPr>
        <p:spPr/>
        <p:txBody>
          <a:bodyPr/>
          <a:lstStyle/>
          <a:p>
            <a:r>
              <a:rPr lang="en-US"/>
              <a:t>3/9/2025 pm</a:t>
            </a:r>
          </a:p>
        </p:txBody>
      </p:sp>
      <p:sp>
        <p:nvSpPr>
          <p:cNvPr id="6" name="Footer Placeholder 5">
            <a:extLst>
              <a:ext uri="{FF2B5EF4-FFF2-40B4-BE49-F238E27FC236}">
                <a16:creationId xmlns:a16="http://schemas.microsoft.com/office/drawing/2014/main" id="{EC31D8D5-BB81-628D-66E9-D9A87994FE6D}"/>
              </a:ext>
            </a:extLst>
          </p:cNvPr>
          <p:cNvSpPr>
            <a:spLocks noGrp="1"/>
          </p:cNvSpPr>
          <p:nvPr>
            <p:ph type="ftr" sz="quarter" idx="4"/>
          </p:nvPr>
        </p:nvSpPr>
        <p:spPr/>
        <p:txBody>
          <a:bodyPr/>
          <a:lstStyle/>
          <a:p>
            <a:r>
              <a:rPr lang="en-US"/>
              <a:t>Bruce Molock</a:t>
            </a:r>
          </a:p>
        </p:txBody>
      </p:sp>
      <p:sp>
        <p:nvSpPr>
          <p:cNvPr id="7" name="Header Placeholder 6">
            <a:extLst>
              <a:ext uri="{FF2B5EF4-FFF2-40B4-BE49-F238E27FC236}">
                <a16:creationId xmlns:a16="http://schemas.microsoft.com/office/drawing/2014/main" id="{88B471A0-A38A-FA9A-0998-1712DAEB46F9}"/>
              </a:ext>
            </a:extLst>
          </p:cNvPr>
          <p:cNvSpPr>
            <a:spLocks noGrp="1"/>
          </p:cNvSpPr>
          <p:nvPr>
            <p:ph type="hdr" sz="quarter"/>
          </p:nvPr>
        </p:nvSpPr>
        <p:spPr/>
        <p:txBody>
          <a:bodyPr/>
          <a:lstStyle/>
          <a:p>
            <a:r>
              <a:rPr lang="en-US"/>
              <a:t>9100 California City Blvd Church of Christ</a:t>
            </a:r>
          </a:p>
        </p:txBody>
      </p:sp>
    </p:spTree>
    <p:extLst>
      <p:ext uri="{BB962C8B-B14F-4D97-AF65-F5344CB8AC3E}">
        <p14:creationId xmlns:p14="http://schemas.microsoft.com/office/powerpoint/2010/main" val="19536828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01F75A-07E8-42B2-AD9A-981A916D841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2988CCB-33BE-7B87-091E-5FD2CD18193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7D8D549-2A0E-412C-D2B5-A0F8BE684C1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D711656-4059-0209-6CEF-6BFBD50209E8}"/>
              </a:ext>
            </a:extLst>
          </p:cNvPr>
          <p:cNvSpPr>
            <a:spLocks noGrp="1"/>
          </p:cNvSpPr>
          <p:nvPr>
            <p:ph type="sldNum" sz="quarter" idx="5"/>
          </p:nvPr>
        </p:nvSpPr>
        <p:spPr/>
        <p:txBody>
          <a:bodyPr/>
          <a:lstStyle/>
          <a:p>
            <a:fld id="{0D4D0C29-F178-469B-BA83-9F7881304BDE}" type="slidenum">
              <a:rPr lang="en-US" smtClean="0"/>
              <a:t>3</a:t>
            </a:fld>
            <a:endParaRPr lang="en-US"/>
          </a:p>
        </p:txBody>
      </p:sp>
      <p:sp>
        <p:nvSpPr>
          <p:cNvPr id="5" name="Date Placeholder 4">
            <a:extLst>
              <a:ext uri="{FF2B5EF4-FFF2-40B4-BE49-F238E27FC236}">
                <a16:creationId xmlns:a16="http://schemas.microsoft.com/office/drawing/2014/main" id="{092F4BB2-BEC1-AF3B-0F0E-F611CF4EFFCC}"/>
              </a:ext>
            </a:extLst>
          </p:cNvPr>
          <p:cNvSpPr>
            <a:spLocks noGrp="1"/>
          </p:cNvSpPr>
          <p:nvPr>
            <p:ph type="dt" idx="1"/>
          </p:nvPr>
        </p:nvSpPr>
        <p:spPr/>
        <p:txBody>
          <a:bodyPr/>
          <a:lstStyle/>
          <a:p>
            <a:r>
              <a:rPr lang="en-US"/>
              <a:t>3/9/2025 pm</a:t>
            </a:r>
          </a:p>
        </p:txBody>
      </p:sp>
      <p:sp>
        <p:nvSpPr>
          <p:cNvPr id="6" name="Footer Placeholder 5">
            <a:extLst>
              <a:ext uri="{FF2B5EF4-FFF2-40B4-BE49-F238E27FC236}">
                <a16:creationId xmlns:a16="http://schemas.microsoft.com/office/drawing/2014/main" id="{54606882-6819-C43F-F0EB-38E2752D2008}"/>
              </a:ext>
            </a:extLst>
          </p:cNvPr>
          <p:cNvSpPr>
            <a:spLocks noGrp="1"/>
          </p:cNvSpPr>
          <p:nvPr>
            <p:ph type="ftr" sz="quarter" idx="4"/>
          </p:nvPr>
        </p:nvSpPr>
        <p:spPr/>
        <p:txBody>
          <a:bodyPr/>
          <a:lstStyle/>
          <a:p>
            <a:r>
              <a:rPr lang="en-US"/>
              <a:t>Bruce Molock</a:t>
            </a:r>
          </a:p>
        </p:txBody>
      </p:sp>
    </p:spTree>
    <p:extLst>
      <p:ext uri="{BB962C8B-B14F-4D97-AF65-F5344CB8AC3E}">
        <p14:creationId xmlns:p14="http://schemas.microsoft.com/office/powerpoint/2010/main" val="14123131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96EF7F-EA38-8275-0D0A-5CE18EBB9A4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9731E2B-DBB9-C0D0-E6DD-E69790C3140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FAED764-E3BB-C6AA-5BC7-5753D3B4695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0A0192B-D962-0BEE-9E40-D58EF9F8A7F4}"/>
              </a:ext>
            </a:extLst>
          </p:cNvPr>
          <p:cNvSpPr>
            <a:spLocks noGrp="1"/>
          </p:cNvSpPr>
          <p:nvPr>
            <p:ph type="sldNum" sz="quarter" idx="5"/>
          </p:nvPr>
        </p:nvSpPr>
        <p:spPr/>
        <p:txBody>
          <a:bodyPr/>
          <a:lstStyle/>
          <a:p>
            <a:fld id="{0D4D0C29-F178-469B-BA83-9F7881304BDE}" type="slidenum">
              <a:rPr lang="en-US" smtClean="0"/>
              <a:t>4</a:t>
            </a:fld>
            <a:endParaRPr lang="en-US"/>
          </a:p>
        </p:txBody>
      </p:sp>
      <p:sp>
        <p:nvSpPr>
          <p:cNvPr id="5" name="Date Placeholder 4">
            <a:extLst>
              <a:ext uri="{FF2B5EF4-FFF2-40B4-BE49-F238E27FC236}">
                <a16:creationId xmlns:a16="http://schemas.microsoft.com/office/drawing/2014/main" id="{2E490165-548D-438C-E2EB-69AAC19D0931}"/>
              </a:ext>
            </a:extLst>
          </p:cNvPr>
          <p:cNvSpPr>
            <a:spLocks noGrp="1"/>
          </p:cNvSpPr>
          <p:nvPr>
            <p:ph type="dt" idx="1"/>
          </p:nvPr>
        </p:nvSpPr>
        <p:spPr/>
        <p:txBody>
          <a:bodyPr/>
          <a:lstStyle/>
          <a:p>
            <a:r>
              <a:rPr lang="en-US"/>
              <a:t>3/9/2025 pm</a:t>
            </a:r>
          </a:p>
        </p:txBody>
      </p:sp>
      <p:sp>
        <p:nvSpPr>
          <p:cNvPr id="6" name="Footer Placeholder 5">
            <a:extLst>
              <a:ext uri="{FF2B5EF4-FFF2-40B4-BE49-F238E27FC236}">
                <a16:creationId xmlns:a16="http://schemas.microsoft.com/office/drawing/2014/main" id="{805212C4-A8AE-1CE6-6BA8-7B4417611AE1}"/>
              </a:ext>
            </a:extLst>
          </p:cNvPr>
          <p:cNvSpPr>
            <a:spLocks noGrp="1"/>
          </p:cNvSpPr>
          <p:nvPr>
            <p:ph type="ftr" sz="quarter" idx="4"/>
          </p:nvPr>
        </p:nvSpPr>
        <p:spPr/>
        <p:txBody>
          <a:bodyPr/>
          <a:lstStyle/>
          <a:p>
            <a:r>
              <a:rPr lang="en-US"/>
              <a:t>Bruce Molock</a:t>
            </a:r>
          </a:p>
        </p:txBody>
      </p:sp>
    </p:spTree>
    <p:extLst>
      <p:ext uri="{BB962C8B-B14F-4D97-AF65-F5344CB8AC3E}">
        <p14:creationId xmlns:p14="http://schemas.microsoft.com/office/powerpoint/2010/main" val="30127188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6B630B-0735-C285-4923-9EE0C6F4398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639026E-497F-7FAE-DC4F-8E06776F86D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1A22BB7-5490-4E77-E86A-5E7CC5858E0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759AA08-0AA6-F8F4-872F-31013815E325}"/>
              </a:ext>
            </a:extLst>
          </p:cNvPr>
          <p:cNvSpPr>
            <a:spLocks noGrp="1"/>
          </p:cNvSpPr>
          <p:nvPr>
            <p:ph type="sldNum" sz="quarter" idx="5"/>
          </p:nvPr>
        </p:nvSpPr>
        <p:spPr/>
        <p:txBody>
          <a:bodyPr/>
          <a:lstStyle/>
          <a:p>
            <a:fld id="{0D4D0C29-F178-469B-BA83-9F7881304BDE}" type="slidenum">
              <a:rPr lang="en-US" smtClean="0"/>
              <a:t>5</a:t>
            </a:fld>
            <a:endParaRPr lang="en-US"/>
          </a:p>
        </p:txBody>
      </p:sp>
      <p:sp>
        <p:nvSpPr>
          <p:cNvPr id="5" name="Date Placeholder 4">
            <a:extLst>
              <a:ext uri="{FF2B5EF4-FFF2-40B4-BE49-F238E27FC236}">
                <a16:creationId xmlns:a16="http://schemas.microsoft.com/office/drawing/2014/main" id="{37746A54-B3B8-2FA0-A419-A9A7E209808C}"/>
              </a:ext>
            </a:extLst>
          </p:cNvPr>
          <p:cNvSpPr>
            <a:spLocks noGrp="1"/>
          </p:cNvSpPr>
          <p:nvPr>
            <p:ph type="dt" idx="1"/>
          </p:nvPr>
        </p:nvSpPr>
        <p:spPr/>
        <p:txBody>
          <a:bodyPr/>
          <a:lstStyle/>
          <a:p>
            <a:r>
              <a:rPr lang="en-US"/>
              <a:t>3/9/2025 pm</a:t>
            </a:r>
          </a:p>
        </p:txBody>
      </p:sp>
      <p:sp>
        <p:nvSpPr>
          <p:cNvPr id="6" name="Footer Placeholder 5">
            <a:extLst>
              <a:ext uri="{FF2B5EF4-FFF2-40B4-BE49-F238E27FC236}">
                <a16:creationId xmlns:a16="http://schemas.microsoft.com/office/drawing/2014/main" id="{BA5C9AC7-4151-516C-45BC-77A3174D0412}"/>
              </a:ext>
            </a:extLst>
          </p:cNvPr>
          <p:cNvSpPr>
            <a:spLocks noGrp="1"/>
          </p:cNvSpPr>
          <p:nvPr>
            <p:ph type="ftr" sz="quarter" idx="4"/>
          </p:nvPr>
        </p:nvSpPr>
        <p:spPr/>
        <p:txBody>
          <a:bodyPr/>
          <a:lstStyle/>
          <a:p>
            <a:r>
              <a:rPr lang="en-US"/>
              <a:t>Bruce Molock</a:t>
            </a:r>
          </a:p>
        </p:txBody>
      </p:sp>
    </p:spTree>
    <p:extLst>
      <p:ext uri="{BB962C8B-B14F-4D97-AF65-F5344CB8AC3E}">
        <p14:creationId xmlns:p14="http://schemas.microsoft.com/office/powerpoint/2010/main" val="9305143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070976-983D-DC7B-BC9A-CCB13F88887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122135C-6F8E-31C2-CF33-06ABEAC1F06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E67A97D-34BF-01A7-CE28-CE6151AABA7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D7188D9-1388-8524-6A6B-60360EFD0AA6}"/>
              </a:ext>
            </a:extLst>
          </p:cNvPr>
          <p:cNvSpPr>
            <a:spLocks noGrp="1"/>
          </p:cNvSpPr>
          <p:nvPr>
            <p:ph type="sldNum" sz="quarter" idx="5"/>
          </p:nvPr>
        </p:nvSpPr>
        <p:spPr/>
        <p:txBody>
          <a:bodyPr/>
          <a:lstStyle/>
          <a:p>
            <a:fld id="{0D4D0C29-F178-469B-BA83-9F7881304BDE}" type="slidenum">
              <a:rPr lang="en-US" smtClean="0"/>
              <a:t>6</a:t>
            </a:fld>
            <a:endParaRPr lang="en-US"/>
          </a:p>
        </p:txBody>
      </p:sp>
      <p:sp>
        <p:nvSpPr>
          <p:cNvPr id="5" name="Date Placeholder 4">
            <a:extLst>
              <a:ext uri="{FF2B5EF4-FFF2-40B4-BE49-F238E27FC236}">
                <a16:creationId xmlns:a16="http://schemas.microsoft.com/office/drawing/2014/main" id="{D468A035-0007-2806-B378-A1ECEE3C067F}"/>
              </a:ext>
            </a:extLst>
          </p:cNvPr>
          <p:cNvSpPr>
            <a:spLocks noGrp="1"/>
          </p:cNvSpPr>
          <p:nvPr>
            <p:ph type="dt" idx="1"/>
          </p:nvPr>
        </p:nvSpPr>
        <p:spPr/>
        <p:txBody>
          <a:bodyPr/>
          <a:lstStyle/>
          <a:p>
            <a:r>
              <a:rPr lang="en-US"/>
              <a:t>3/9/2025 pm</a:t>
            </a:r>
          </a:p>
        </p:txBody>
      </p:sp>
      <p:sp>
        <p:nvSpPr>
          <p:cNvPr id="6" name="Footer Placeholder 5">
            <a:extLst>
              <a:ext uri="{FF2B5EF4-FFF2-40B4-BE49-F238E27FC236}">
                <a16:creationId xmlns:a16="http://schemas.microsoft.com/office/drawing/2014/main" id="{04886DA3-F34D-4952-1549-30BA872C7F96}"/>
              </a:ext>
            </a:extLst>
          </p:cNvPr>
          <p:cNvSpPr>
            <a:spLocks noGrp="1"/>
          </p:cNvSpPr>
          <p:nvPr>
            <p:ph type="ftr" sz="quarter" idx="4"/>
          </p:nvPr>
        </p:nvSpPr>
        <p:spPr/>
        <p:txBody>
          <a:bodyPr/>
          <a:lstStyle/>
          <a:p>
            <a:r>
              <a:rPr lang="en-US"/>
              <a:t>Bruce Molock</a:t>
            </a:r>
          </a:p>
        </p:txBody>
      </p:sp>
    </p:spTree>
    <p:extLst>
      <p:ext uri="{BB962C8B-B14F-4D97-AF65-F5344CB8AC3E}">
        <p14:creationId xmlns:p14="http://schemas.microsoft.com/office/powerpoint/2010/main" val="10988099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033C4F-2400-2BE7-C27E-76772F81D10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F0D2BE0-FBBD-30F7-C986-FECAD648568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D99296A-3C9E-F235-D346-B03ECA68D31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14C1DA9-0E85-DEC5-CB03-32A473686531}"/>
              </a:ext>
            </a:extLst>
          </p:cNvPr>
          <p:cNvSpPr>
            <a:spLocks noGrp="1"/>
          </p:cNvSpPr>
          <p:nvPr>
            <p:ph type="sldNum" sz="quarter" idx="5"/>
          </p:nvPr>
        </p:nvSpPr>
        <p:spPr/>
        <p:txBody>
          <a:bodyPr/>
          <a:lstStyle/>
          <a:p>
            <a:fld id="{0D4D0C29-F178-469B-BA83-9F7881304BDE}" type="slidenum">
              <a:rPr lang="en-US" smtClean="0"/>
              <a:t>7</a:t>
            </a:fld>
            <a:endParaRPr lang="en-US"/>
          </a:p>
        </p:txBody>
      </p:sp>
      <p:sp>
        <p:nvSpPr>
          <p:cNvPr id="5" name="Date Placeholder 4">
            <a:extLst>
              <a:ext uri="{FF2B5EF4-FFF2-40B4-BE49-F238E27FC236}">
                <a16:creationId xmlns:a16="http://schemas.microsoft.com/office/drawing/2014/main" id="{28847A49-F6CA-B12E-D62C-3FBCEFC9A39E}"/>
              </a:ext>
            </a:extLst>
          </p:cNvPr>
          <p:cNvSpPr>
            <a:spLocks noGrp="1"/>
          </p:cNvSpPr>
          <p:nvPr>
            <p:ph type="dt" idx="1"/>
          </p:nvPr>
        </p:nvSpPr>
        <p:spPr/>
        <p:txBody>
          <a:bodyPr/>
          <a:lstStyle/>
          <a:p>
            <a:r>
              <a:rPr lang="en-US"/>
              <a:t>3/9/2025 pm</a:t>
            </a:r>
          </a:p>
        </p:txBody>
      </p:sp>
      <p:sp>
        <p:nvSpPr>
          <p:cNvPr id="6" name="Footer Placeholder 5">
            <a:extLst>
              <a:ext uri="{FF2B5EF4-FFF2-40B4-BE49-F238E27FC236}">
                <a16:creationId xmlns:a16="http://schemas.microsoft.com/office/drawing/2014/main" id="{56FAD1F9-CD7C-B9B1-1721-BFFC9C99CB10}"/>
              </a:ext>
            </a:extLst>
          </p:cNvPr>
          <p:cNvSpPr>
            <a:spLocks noGrp="1"/>
          </p:cNvSpPr>
          <p:nvPr>
            <p:ph type="ftr" sz="quarter" idx="4"/>
          </p:nvPr>
        </p:nvSpPr>
        <p:spPr/>
        <p:txBody>
          <a:bodyPr/>
          <a:lstStyle/>
          <a:p>
            <a:r>
              <a:rPr lang="en-US"/>
              <a:t>Bruce Molock</a:t>
            </a:r>
          </a:p>
        </p:txBody>
      </p:sp>
    </p:spTree>
    <p:extLst>
      <p:ext uri="{BB962C8B-B14F-4D97-AF65-F5344CB8AC3E}">
        <p14:creationId xmlns:p14="http://schemas.microsoft.com/office/powerpoint/2010/main" val="16350530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B5BE4A-E51C-F1FC-1B6B-B765FB5CBE5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19C5CD9-7448-847D-8A5B-B8A89418969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807185D-68B9-436C-702A-E1EEAD9A212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57CF44B-AD46-9B17-9D02-AB37087C9AC7}"/>
              </a:ext>
            </a:extLst>
          </p:cNvPr>
          <p:cNvSpPr>
            <a:spLocks noGrp="1"/>
          </p:cNvSpPr>
          <p:nvPr>
            <p:ph type="sldNum" sz="quarter" idx="5"/>
          </p:nvPr>
        </p:nvSpPr>
        <p:spPr/>
        <p:txBody>
          <a:bodyPr/>
          <a:lstStyle/>
          <a:p>
            <a:fld id="{0D4D0C29-F178-469B-BA83-9F7881304BDE}" type="slidenum">
              <a:rPr lang="en-US" smtClean="0"/>
              <a:t>8</a:t>
            </a:fld>
            <a:endParaRPr lang="en-US"/>
          </a:p>
        </p:txBody>
      </p:sp>
      <p:sp>
        <p:nvSpPr>
          <p:cNvPr id="5" name="Date Placeholder 4">
            <a:extLst>
              <a:ext uri="{FF2B5EF4-FFF2-40B4-BE49-F238E27FC236}">
                <a16:creationId xmlns:a16="http://schemas.microsoft.com/office/drawing/2014/main" id="{F5232F7D-F03A-8E57-7605-40ED7F632049}"/>
              </a:ext>
            </a:extLst>
          </p:cNvPr>
          <p:cNvSpPr>
            <a:spLocks noGrp="1"/>
          </p:cNvSpPr>
          <p:nvPr>
            <p:ph type="dt" idx="1"/>
          </p:nvPr>
        </p:nvSpPr>
        <p:spPr/>
        <p:txBody>
          <a:bodyPr/>
          <a:lstStyle/>
          <a:p>
            <a:r>
              <a:rPr lang="en-US"/>
              <a:t>3/9/2025 pm</a:t>
            </a:r>
          </a:p>
        </p:txBody>
      </p:sp>
      <p:sp>
        <p:nvSpPr>
          <p:cNvPr id="6" name="Footer Placeholder 5">
            <a:extLst>
              <a:ext uri="{FF2B5EF4-FFF2-40B4-BE49-F238E27FC236}">
                <a16:creationId xmlns:a16="http://schemas.microsoft.com/office/drawing/2014/main" id="{6F363F7E-294E-5E35-4B78-EFC9C02110EA}"/>
              </a:ext>
            </a:extLst>
          </p:cNvPr>
          <p:cNvSpPr>
            <a:spLocks noGrp="1"/>
          </p:cNvSpPr>
          <p:nvPr>
            <p:ph type="ftr" sz="quarter" idx="4"/>
          </p:nvPr>
        </p:nvSpPr>
        <p:spPr/>
        <p:txBody>
          <a:bodyPr/>
          <a:lstStyle/>
          <a:p>
            <a:r>
              <a:rPr lang="en-US"/>
              <a:t>Bruce Molock</a:t>
            </a:r>
          </a:p>
        </p:txBody>
      </p:sp>
    </p:spTree>
    <p:extLst>
      <p:ext uri="{BB962C8B-B14F-4D97-AF65-F5344CB8AC3E}">
        <p14:creationId xmlns:p14="http://schemas.microsoft.com/office/powerpoint/2010/main" val="25753280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98324E-7F05-D5BF-DEBD-70CF641ABAA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911A323-E1A1-0F41-49CE-15C7C82D6E5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F11DE11-4F41-CC47-FB52-B6C66B0365B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A69B334-D20E-F154-E127-AF4F74C5A2E4}"/>
              </a:ext>
            </a:extLst>
          </p:cNvPr>
          <p:cNvSpPr>
            <a:spLocks noGrp="1"/>
          </p:cNvSpPr>
          <p:nvPr>
            <p:ph type="sldNum" sz="quarter" idx="5"/>
          </p:nvPr>
        </p:nvSpPr>
        <p:spPr/>
        <p:txBody>
          <a:bodyPr/>
          <a:lstStyle/>
          <a:p>
            <a:fld id="{0D4D0C29-F178-469B-BA83-9F7881304BDE}" type="slidenum">
              <a:rPr lang="en-US" smtClean="0"/>
              <a:t>9</a:t>
            </a:fld>
            <a:endParaRPr lang="en-US"/>
          </a:p>
        </p:txBody>
      </p:sp>
      <p:sp>
        <p:nvSpPr>
          <p:cNvPr id="5" name="Date Placeholder 4">
            <a:extLst>
              <a:ext uri="{FF2B5EF4-FFF2-40B4-BE49-F238E27FC236}">
                <a16:creationId xmlns:a16="http://schemas.microsoft.com/office/drawing/2014/main" id="{FB90FCB2-4FC0-DD08-B30F-69BD217C1446}"/>
              </a:ext>
            </a:extLst>
          </p:cNvPr>
          <p:cNvSpPr>
            <a:spLocks noGrp="1"/>
          </p:cNvSpPr>
          <p:nvPr>
            <p:ph type="dt" idx="1"/>
          </p:nvPr>
        </p:nvSpPr>
        <p:spPr/>
        <p:txBody>
          <a:bodyPr/>
          <a:lstStyle/>
          <a:p>
            <a:r>
              <a:rPr lang="en-US"/>
              <a:t>3/9/2025 pm</a:t>
            </a:r>
          </a:p>
        </p:txBody>
      </p:sp>
      <p:sp>
        <p:nvSpPr>
          <p:cNvPr id="6" name="Footer Placeholder 5">
            <a:extLst>
              <a:ext uri="{FF2B5EF4-FFF2-40B4-BE49-F238E27FC236}">
                <a16:creationId xmlns:a16="http://schemas.microsoft.com/office/drawing/2014/main" id="{979B5D63-A994-1141-0371-5615F38327B4}"/>
              </a:ext>
            </a:extLst>
          </p:cNvPr>
          <p:cNvSpPr>
            <a:spLocks noGrp="1"/>
          </p:cNvSpPr>
          <p:nvPr>
            <p:ph type="ftr" sz="quarter" idx="4"/>
          </p:nvPr>
        </p:nvSpPr>
        <p:spPr/>
        <p:txBody>
          <a:bodyPr/>
          <a:lstStyle/>
          <a:p>
            <a:r>
              <a:rPr lang="en-US"/>
              <a:t>Bruce Molock</a:t>
            </a:r>
          </a:p>
        </p:txBody>
      </p:sp>
    </p:spTree>
    <p:extLst>
      <p:ext uri="{BB962C8B-B14F-4D97-AF65-F5344CB8AC3E}">
        <p14:creationId xmlns:p14="http://schemas.microsoft.com/office/powerpoint/2010/main" val="26689327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5652AB-C426-2A16-88E0-7B94EA21D24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2513057-CF76-5321-3ADF-5954211A891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FDF8B10-FC23-5168-0771-7E1E8A246FB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B79164F-E9F5-8277-9A54-C657B5B67DD2}"/>
              </a:ext>
            </a:extLst>
          </p:cNvPr>
          <p:cNvSpPr>
            <a:spLocks noGrp="1"/>
          </p:cNvSpPr>
          <p:nvPr>
            <p:ph type="sldNum" sz="quarter" idx="5"/>
          </p:nvPr>
        </p:nvSpPr>
        <p:spPr/>
        <p:txBody>
          <a:bodyPr/>
          <a:lstStyle/>
          <a:p>
            <a:fld id="{0D4D0C29-F178-469B-BA83-9F7881304BDE}" type="slidenum">
              <a:rPr lang="en-US" smtClean="0"/>
              <a:t>10</a:t>
            </a:fld>
            <a:endParaRPr lang="en-US"/>
          </a:p>
        </p:txBody>
      </p:sp>
      <p:sp>
        <p:nvSpPr>
          <p:cNvPr id="5" name="Date Placeholder 4">
            <a:extLst>
              <a:ext uri="{FF2B5EF4-FFF2-40B4-BE49-F238E27FC236}">
                <a16:creationId xmlns:a16="http://schemas.microsoft.com/office/drawing/2014/main" id="{7EF89C8D-383F-8C93-309F-F4E374E5AC20}"/>
              </a:ext>
            </a:extLst>
          </p:cNvPr>
          <p:cNvSpPr>
            <a:spLocks noGrp="1"/>
          </p:cNvSpPr>
          <p:nvPr>
            <p:ph type="dt" idx="1"/>
          </p:nvPr>
        </p:nvSpPr>
        <p:spPr/>
        <p:txBody>
          <a:bodyPr/>
          <a:lstStyle/>
          <a:p>
            <a:r>
              <a:rPr lang="en-US"/>
              <a:t>3/9/2025 pm</a:t>
            </a:r>
          </a:p>
        </p:txBody>
      </p:sp>
      <p:sp>
        <p:nvSpPr>
          <p:cNvPr id="6" name="Footer Placeholder 5">
            <a:extLst>
              <a:ext uri="{FF2B5EF4-FFF2-40B4-BE49-F238E27FC236}">
                <a16:creationId xmlns:a16="http://schemas.microsoft.com/office/drawing/2014/main" id="{83CD4582-2DE7-68E4-9DAA-50E86BF3A722}"/>
              </a:ext>
            </a:extLst>
          </p:cNvPr>
          <p:cNvSpPr>
            <a:spLocks noGrp="1"/>
          </p:cNvSpPr>
          <p:nvPr>
            <p:ph type="ftr" sz="quarter" idx="4"/>
          </p:nvPr>
        </p:nvSpPr>
        <p:spPr/>
        <p:txBody>
          <a:bodyPr/>
          <a:lstStyle/>
          <a:p>
            <a:r>
              <a:rPr lang="en-US"/>
              <a:t>Bruce Molock</a:t>
            </a:r>
          </a:p>
        </p:txBody>
      </p:sp>
    </p:spTree>
    <p:extLst>
      <p:ext uri="{BB962C8B-B14F-4D97-AF65-F5344CB8AC3E}">
        <p14:creationId xmlns:p14="http://schemas.microsoft.com/office/powerpoint/2010/main" val="24133261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D9F03D7-9FB4-41E4-BD46-B93FAA737250}" type="datetimeFigureOut">
              <a:rPr lang="en-US" smtClean="0"/>
              <a:t>3/8/2025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A6A33D-95C5-42C6-977D-5931CA6AEC8A}" type="slidenum">
              <a:rPr lang="en-US" smtClean="0"/>
              <a:t>‹#›</a:t>
            </a:fld>
            <a:endParaRPr lang="en-US"/>
          </a:p>
        </p:txBody>
      </p:sp>
    </p:spTree>
    <p:extLst>
      <p:ext uri="{BB962C8B-B14F-4D97-AF65-F5344CB8AC3E}">
        <p14:creationId xmlns:p14="http://schemas.microsoft.com/office/powerpoint/2010/main" val="3373578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9F03D7-9FB4-41E4-BD46-B93FAA737250}" type="datetimeFigureOut">
              <a:rPr lang="en-US" smtClean="0"/>
              <a:t>3/8/2025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A6A33D-95C5-42C6-977D-5931CA6AEC8A}" type="slidenum">
              <a:rPr lang="en-US" smtClean="0"/>
              <a:t>‹#›</a:t>
            </a:fld>
            <a:endParaRPr lang="en-US"/>
          </a:p>
        </p:txBody>
      </p:sp>
    </p:spTree>
    <p:extLst>
      <p:ext uri="{BB962C8B-B14F-4D97-AF65-F5344CB8AC3E}">
        <p14:creationId xmlns:p14="http://schemas.microsoft.com/office/powerpoint/2010/main" val="3559230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9F03D7-9FB4-41E4-BD46-B93FAA737250}" type="datetimeFigureOut">
              <a:rPr lang="en-US" smtClean="0"/>
              <a:t>3/8/2025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A6A33D-95C5-42C6-977D-5931CA6AEC8A}" type="slidenum">
              <a:rPr lang="en-US" smtClean="0"/>
              <a:t>‹#›</a:t>
            </a:fld>
            <a:endParaRPr lang="en-US"/>
          </a:p>
        </p:txBody>
      </p:sp>
    </p:spTree>
    <p:extLst>
      <p:ext uri="{BB962C8B-B14F-4D97-AF65-F5344CB8AC3E}">
        <p14:creationId xmlns:p14="http://schemas.microsoft.com/office/powerpoint/2010/main" val="166484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9F03D7-9FB4-41E4-BD46-B93FAA737250}" type="datetimeFigureOut">
              <a:rPr lang="en-US" smtClean="0"/>
              <a:t>3/8/2025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A6A33D-95C5-42C6-977D-5931CA6AEC8A}" type="slidenum">
              <a:rPr lang="en-US" smtClean="0"/>
              <a:t>‹#›</a:t>
            </a:fld>
            <a:endParaRPr lang="en-US"/>
          </a:p>
        </p:txBody>
      </p:sp>
    </p:spTree>
    <p:extLst>
      <p:ext uri="{BB962C8B-B14F-4D97-AF65-F5344CB8AC3E}">
        <p14:creationId xmlns:p14="http://schemas.microsoft.com/office/powerpoint/2010/main" val="1031917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D9F03D7-9FB4-41E4-BD46-B93FAA737250}" type="datetimeFigureOut">
              <a:rPr lang="en-US" smtClean="0"/>
              <a:t>3/8/2025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A6A33D-95C5-42C6-977D-5931CA6AEC8A}" type="slidenum">
              <a:rPr lang="en-US" smtClean="0"/>
              <a:t>‹#›</a:t>
            </a:fld>
            <a:endParaRPr lang="en-US"/>
          </a:p>
        </p:txBody>
      </p:sp>
    </p:spTree>
    <p:extLst>
      <p:ext uri="{BB962C8B-B14F-4D97-AF65-F5344CB8AC3E}">
        <p14:creationId xmlns:p14="http://schemas.microsoft.com/office/powerpoint/2010/main" val="1500120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9F03D7-9FB4-41E4-BD46-B93FAA737250}" type="datetimeFigureOut">
              <a:rPr lang="en-US" smtClean="0"/>
              <a:t>3/8/2025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A6A33D-95C5-42C6-977D-5931CA6AEC8A}" type="slidenum">
              <a:rPr lang="en-US" smtClean="0"/>
              <a:t>‹#›</a:t>
            </a:fld>
            <a:endParaRPr lang="en-US"/>
          </a:p>
        </p:txBody>
      </p:sp>
    </p:spTree>
    <p:extLst>
      <p:ext uri="{BB962C8B-B14F-4D97-AF65-F5344CB8AC3E}">
        <p14:creationId xmlns:p14="http://schemas.microsoft.com/office/powerpoint/2010/main" val="1310262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D9F03D7-9FB4-41E4-BD46-B93FAA737250}" type="datetimeFigureOut">
              <a:rPr lang="en-US" smtClean="0"/>
              <a:t>3/8/2025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A6A33D-95C5-42C6-977D-5931CA6AEC8A}" type="slidenum">
              <a:rPr lang="en-US" smtClean="0"/>
              <a:t>‹#›</a:t>
            </a:fld>
            <a:endParaRPr lang="en-US"/>
          </a:p>
        </p:txBody>
      </p:sp>
    </p:spTree>
    <p:extLst>
      <p:ext uri="{BB962C8B-B14F-4D97-AF65-F5344CB8AC3E}">
        <p14:creationId xmlns:p14="http://schemas.microsoft.com/office/powerpoint/2010/main" val="460805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D9F03D7-9FB4-41E4-BD46-B93FAA737250}" type="datetimeFigureOut">
              <a:rPr lang="en-US" smtClean="0"/>
              <a:t>3/8/2025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A6A33D-95C5-42C6-977D-5931CA6AEC8A}" type="slidenum">
              <a:rPr lang="en-US" smtClean="0"/>
              <a:t>‹#›</a:t>
            </a:fld>
            <a:endParaRPr lang="en-US"/>
          </a:p>
        </p:txBody>
      </p:sp>
    </p:spTree>
    <p:extLst>
      <p:ext uri="{BB962C8B-B14F-4D97-AF65-F5344CB8AC3E}">
        <p14:creationId xmlns:p14="http://schemas.microsoft.com/office/powerpoint/2010/main" val="3962072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9F03D7-9FB4-41E4-BD46-B93FAA737250}" type="datetimeFigureOut">
              <a:rPr lang="en-US" smtClean="0"/>
              <a:t>3/8/2025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A6A33D-95C5-42C6-977D-5931CA6AEC8A}" type="slidenum">
              <a:rPr lang="en-US" smtClean="0"/>
              <a:t>‹#›</a:t>
            </a:fld>
            <a:endParaRPr lang="en-US"/>
          </a:p>
        </p:txBody>
      </p:sp>
    </p:spTree>
    <p:extLst>
      <p:ext uri="{BB962C8B-B14F-4D97-AF65-F5344CB8AC3E}">
        <p14:creationId xmlns:p14="http://schemas.microsoft.com/office/powerpoint/2010/main" val="3438891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D9F03D7-9FB4-41E4-BD46-B93FAA737250}" type="datetimeFigureOut">
              <a:rPr lang="en-US" smtClean="0"/>
              <a:t>3/8/2025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A6A33D-95C5-42C6-977D-5931CA6AEC8A}" type="slidenum">
              <a:rPr lang="en-US" smtClean="0"/>
              <a:t>‹#›</a:t>
            </a:fld>
            <a:endParaRPr lang="en-US"/>
          </a:p>
        </p:txBody>
      </p:sp>
    </p:spTree>
    <p:extLst>
      <p:ext uri="{BB962C8B-B14F-4D97-AF65-F5344CB8AC3E}">
        <p14:creationId xmlns:p14="http://schemas.microsoft.com/office/powerpoint/2010/main" val="4069334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D9F03D7-9FB4-41E4-BD46-B93FAA737250}" type="datetimeFigureOut">
              <a:rPr lang="en-US" smtClean="0"/>
              <a:t>3/8/2025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A6A33D-95C5-42C6-977D-5931CA6AEC8A}" type="slidenum">
              <a:rPr lang="en-US" smtClean="0"/>
              <a:t>‹#›</a:t>
            </a:fld>
            <a:endParaRPr lang="en-US"/>
          </a:p>
        </p:txBody>
      </p:sp>
    </p:spTree>
    <p:extLst>
      <p:ext uri="{BB962C8B-B14F-4D97-AF65-F5344CB8AC3E}">
        <p14:creationId xmlns:p14="http://schemas.microsoft.com/office/powerpoint/2010/main" val="127276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D9F03D7-9FB4-41E4-BD46-B93FAA737250}" type="datetimeFigureOut">
              <a:rPr lang="en-US" smtClean="0"/>
              <a:t>3/8/2025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1A6A33D-95C5-42C6-977D-5931CA6AEC8A}" type="slidenum">
              <a:rPr lang="en-US" smtClean="0"/>
              <a:t>‹#›</a:t>
            </a:fld>
            <a:endParaRPr lang="en-US"/>
          </a:p>
        </p:txBody>
      </p:sp>
    </p:spTree>
    <p:extLst>
      <p:ext uri="{BB962C8B-B14F-4D97-AF65-F5344CB8AC3E}">
        <p14:creationId xmlns:p14="http://schemas.microsoft.com/office/powerpoint/2010/main" val="40958443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3AEF9-3D83-4FF2-3974-501554052500}"/>
              </a:ext>
            </a:extLst>
          </p:cNvPr>
          <p:cNvSpPr>
            <a:spLocks noGrp="1"/>
          </p:cNvSpPr>
          <p:nvPr>
            <p:ph type="ctrTitle"/>
          </p:nvPr>
        </p:nvSpPr>
        <p:spPr>
          <a:xfrm>
            <a:off x="1143000" y="570628"/>
            <a:ext cx="6858000" cy="2585323"/>
          </a:xfrm>
        </p:spPr>
        <p:txBody>
          <a:bodyPr>
            <a:spAutoFit/>
          </a:bodyPr>
          <a:lstStyle/>
          <a:p>
            <a:r>
              <a:rPr lang="en-US" b="1" dirty="0">
                <a:latin typeface="Algerian" panose="04020705040A02060702" pitchFamily="82" charset="0"/>
              </a:rPr>
              <a:t>The Scheme of Redemption is Clear</a:t>
            </a:r>
            <a:endParaRPr lang="en-US" dirty="0">
              <a:latin typeface="Algerian" panose="04020705040A02060702" pitchFamily="82" charset="0"/>
            </a:endParaRPr>
          </a:p>
        </p:txBody>
      </p:sp>
      <p:sp>
        <p:nvSpPr>
          <p:cNvPr id="3" name="Subtitle 2">
            <a:extLst>
              <a:ext uri="{FF2B5EF4-FFF2-40B4-BE49-F238E27FC236}">
                <a16:creationId xmlns:a16="http://schemas.microsoft.com/office/drawing/2014/main" id="{3A3CF362-D41F-868D-1828-1D6EED2ABF53}"/>
              </a:ext>
            </a:extLst>
          </p:cNvPr>
          <p:cNvSpPr>
            <a:spLocks noGrp="1"/>
          </p:cNvSpPr>
          <p:nvPr>
            <p:ph type="subTitle" idx="1"/>
          </p:nvPr>
        </p:nvSpPr>
        <p:spPr>
          <a:xfrm>
            <a:off x="177800" y="3558778"/>
            <a:ext cx="8763000" cy="2086725"/>
          </a:xfrm>
        </p:spPr>
        <p:txBody>
          <a:bodyPr>
            <a:spAutoFit/>
          </a:bodyPr>
          <a:lstStyle/>
          <a:p>
            <a:r>
              <a:rPr lang="en-US" sz="7200" b="1" dirty="0">
                <a:latin typeface="Algerian" panose="04020705040A02060702" pitchFamily="82" charset="0"/>
              </a:rPr>
              <a:t>You must be Baptized</a:t>
            </a:r>
            <a:endParaRPr lang="en-US" sz="7200" dirty="0">
              <a:latin typeface="Algerian" panose="04020705040A02060702" pitchFamily="82" charset="0"/>
            </a:endParaRPr>
          </a:p>
        </p:txBody>
      </p:sp>
    </p:spTree>
    <p:extLst>
      <p:ext uri="{BB962C8B-B14F-4D97-AF65-F5344CB8AC3E}">
        <p14:creationId xmlns:p14="http://schemas.microsoft.com/office/powerpoint/2010/main" val="16076980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7C8C23-01D7-DDB7-5412-CDFA0E132D3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4F55E3-3DEA-03A0-840C-AC732FDC6175}"/>
              </a:ext>
            </a:extLst>
          </p:cNvPr>
          <p:cNvSpPr>
            <a:spLocks noGrp="1"/>
          </p:cNvSpPr>
          <p:nvPr>
            <p:ph idx="1"/>
          </p:nvPr>
        </p:nvSpPr>
        <p:spPr>
          <a:xfrm>
            <a:off x="114300" y="321733"/>
            <a:ext cx="8915399" cy="6424003"/>
          </a:xfrm>
        </p:spPr>
        <p:txBody>
          <a:bodyPr>
            <a:spAutoFit/>
          </a:bodyPr>
          <a:lstStyle/>
          <a:p>
            <a:pPr marL="0">
              <a:lnSpc>
                <a:spcPct val="115000"/>
              </a:lnSpc>
              <a:spcAft>
                <a:spcPts val="600"/>
              </a:spcAft>
            </a:pPr>
            <a:r>
              <a:rPr lang="en-US" sz="2400" kern="100" dirty="0">
                <a:effectLst/>
                <a:latin typeface="Calibri" panose="020F0502020204030204" pitchFamily="34" charset="0"/>
                <a:ea typeface="Aptos" panose="020B0004020202020204" pitchFamily="34" charset="0"/>
                <a:cs typeface="Calibri" panose="020F0502020204030204" pitchFamily="34" charset="0"/>
              </a:rPr>
              <a:t>This has been discussed in detail that saving faith is faith that is accompanied by obedience. </a:t>
            </a:r>
            <a:r>
              <a:rPr lang="en-US" sz="2400" b="1" i="1" kern="100" dirty="0">
                <a:effectLst/>
                <a:latin typeface="Calibri" panose="020F0502020204030204" pitchFamily="34" charset="0"/>
                <a:ea typeface="Aptos" panose="020B0004020202020204" pitchFamily="34" charset="0"/>
                <a:cs typeface="Calibri" panose="020F0502020204030204" pitchFamily="34" charset="0"/>
              </a:rPr>
              <a:t>“… faith, by itself, if it does not have works, is dead”</a:t>
            </a:r>
            <a:r>
              <a:rPr lang="en-US" sz="2400" kern="100" dirty="0">
                <a:effectLst/>
                <a:latin typeface="Calibri" panose="020F0502020204030204" pitchFamily="34" charset="0"/>
                <a:ea typeface="Aptos" panose="020B0004020202020204" pitchFamily="34" charset="0"/>
                <a:cs typeface="Calibri" panose="020F0502020204030204" pitchFamily="34" charset="0"/>
              </a:rPr>
              <a:t> (James 2:17). </a:t>
            </a:r>
          </a:p>
          <a:p>
            <a:pPr marL="0">
              <a:lnSpc>
                <a:spcPct val="115000"/>
              </a:lnSpc>
              <a:spcAft>
                <a:spcPts val="600"/>
              </a:spcAft>
            </a:pPr>
            <a:r>
              <a:rPr lang="en-US" sz="2400" kern="100" dirty="0">
                <a:effectLst/>
                <a:latin typeface="Calibri" panose="020F0502020204030204" pitchFamily="34" charset="0"/>
                <a:ea typeface="Aptos" panose="020B0004020202020204" pitchFamily="34" charset="0"/>
                <a:cs typeface="Calibri" panose="020F0502020204030204" pitchFamily="34" charset="0"/>
              </a:rPr>
              <a:t>Also discussed in detail is the necessity of repentance. God demands</a:t>
            </a:r>
            <a:r>
              <a:rPr lang="en-US" sz="2400" b="1" i="1" kern="100" dirty="0">
                <a:effectLst/>
                <a:latin typeface="Calibri" panose="020F0502020204030204" pitchFamily="34" charset="0"/>
                <a:ea typeface="Aptos" panose="020B0004020202020204" pitchFamily="34" charset="0"/>
                <a:cs typeface="Calibri" panose="020F0502020204030204" pitchFamily="34" charset="0"/>
              </a:rPr>
              <a:t> “all men everywhere to repent” </a:t>
            </a:r>
            <a:r>
              <a:rPr lang="en-US" sz="2400" kern="100" dirty="0">
                <a:effectLst/>
                <a:latin typeface="Calibri" panose="020F0502020204030204" pitchFamily="34" charset="0"/>
                <a:ea typeface="Aptos" panose="020B0004020202020204" pitchFamily="34" charset="0"/>
                <a:cs typeface="Calibri" panose="020F0502020204030204" pitchFamily="34" charset="0"/>
              </a:rPr>
              <a:t>(Acts 17:30). The forgiveness of sins is predicated by a promise to turn away from that sin, and practice righteousness. Without that determination, redemption is not possible. </a:t>
            </a:r>
          </a:p>
          <a:p>
            <a:pPr marL="0">
              <a:lnSpc>
                <a:spcPct val="115000"/>
              </a:lnSpc>
              <a:spcAft>
                <a:spcPts val="600"/>
              </a:spcAft>
            </a:pPr>
            <a:r>
              <a:rPr lang="en-US" sz="2400" kern="100" dirty="0">
                <a:effectLst/>
                <a:latin typeface="Calibri" panose="020F0502020204030204" pitchFamily="34" charset="0"/>
                <a:ea typeface="Aptos" panose="020B0004020202020204" pitchFamily="34" charset="0"/>
                <a:cs typeface="Calibri" panose="020F0502020204030204" pitchFamily="34" charset="0"/>
              </a:rPr>
              <a:t>This leaves us with a discussion of baptism. Because of Protestant denominationalism/ Evangelicals many refuse to understand that baptism is essential for redemption. The Protestant tradition of salvation by faith only is wrong. Their concept is invalid, for the scriptures clearly show that one </a:t>
            </a:r>
            <a:r>
              <a:rPr lang="en-US" sz="2400" b="1" kern="100" dirty="0">
                <a:effectLst/>
                <a:latin typeface="Calibri" panose="020F0502020204030204" pitchFamily="34" charset="0"/>
                <a:ea typeface="Aptos" panose="020B0004020202020204" pitchFamily="34" charset="0"/>
                <a:cs typeface="Calibri" panose="020F0502020204030204" pitchFamily="34" charset="0"/>
              </a:rPr>
              <a:t>must be baptized</a:t>
            </a:r>
            <a:r>
              <a:rPr lang="en-US" sz="2400" kern="100" dirty="0">
                <a:effectLst/>
                <a:latin typeface="Calibri" panose="020F0502020204030204" pitchFamily="34" charset="0"/>
                <a:ea typeface="Aptos" panose="020B0004020202020204" pitchFamily="34" charset="0"/>
                <a:cs typeface="Calibri" panose="020F0502020204030204" pitchFamily="34" charset="0"/>
              </a:rPr>
              <a:t> in order to have salvation.</a:t>
            </a:r>
          </a:p>
        </p:txBody>
      </p:sp>
    </p:spTree>
    <p:extLst>
      <p:ext uri="{BB962C8B-B14F-4D97-AF65-F5344CB8AC3E}">
        <p14:creationId xmlns:p14="http://schemas.microsoft.com/office/powerpoint/2010/main" val="2259057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6ED63-92EC-AB36-A6B5-CCB14DF4513F}"/>
              </a:ext>
            </a:extLst>
          </p:cNvPr>
          <p:cNvSpPr>
            <a:spLocks noGrp="1"/>
          </p:cNvSpPr>
          <p:nvPr>
            <p:ph type="title"/>
          </p:nvPr>
        </p:nvSpPr>
        <p:spPr>
          <a:xfrm>
            <a:off x="778932" y="325305"/>
            <a:ext cx="7840135" cy="653256"/>
          </a:xfrm>
        </p:spPr>
        <p:txBody>
          <a:bodyPr>
            <a:spAutoFit/>
          </a:bodyPr>
          <a:lstStyle/>
          <a:p>
            <a:pPr algn="ctr"/>
            <a:r>
              <a:rPr lang="en-US" sz="4050" b="1" dirty="0">
                <a:solidFill>
                  <a:srgbClr val="01103A"/>
                </a:solidFill>
                <a:highlight>
                  <a:srgbClr val="FCFDFD"/>
                </a:highlight>
                <a:latin typeface="Algerian" panose="04020705040A02060702" pitchFamily="82" charset="0"/>
              </a:rPr>
              <a:t>HEAR THE INVITATION</a:t>
            </a:r>
          </a:p>
        </p:txBody>
      </p:sp>
      <p:sp>
        <p:nvSpPr>
          <p:cNvPr id="3" name="Content Placeholder 2">
            <a:extLst>
              <a:ext uri="{FF2B5EF4-FFF2-40B4-BE49-F238E27FC236}">
                <a16:creationId xmlns:a16="http://schemas.microsoft.com/office/drawing/2014/main" id="{3D05C85A-E6E1-C1A7-CECB-F06081110E32}"/>
              </a:ext>
            </a:extLst>
          </p:cNvPr>
          <p:cNvSpPr>
            <a:spLocks noGrp="1"/>
          </p:cNvSpPr>
          <p:nvPr>
            <p:ph idx="1"/>
          </p:nvPr>
        </p:nvSpPr>
        <p:spPr>
          <a:xfrm>
            <a:off x="355600" y="931333"/>
            <a:ext cx="8263468" cy="5621865"/>
          </a:xfrm>
        </p:spPr>
        <p:txBody>
          <a:bodyPr>
            <a:spAutoFit/>
          </a:bodyPr>
          <a:lstStyle/>
          <a:p>
            <a:pPr marL="0" indent="0">
              <a:lnSpc>
                <a:spcPct val="115000"/>
              </a:lnSpc>
              <a:spcBef>
                <a:spcPts val="0"/>
              </a:spcBef>
              <a:spcAft>
                <a:spcPts val="450"/>
              </a:spcAft>
              <a:buNone/>
            </a:pPr>
            <a:r>
              <a:rPr lang="en-US" sz="2000" b="1" u="sng" kern="100" dirty="0">
                <a:solidFill>
                  <a:srgbClr val="01103A"/>
                </a:solidFill>
                <a:latin typeface="Calibri" panose="020F0502020204030204" pitchFamily="34" charset="0"/>
                <a:ea typeface="Calibri" panose="020F0502020204030204" pitchFamily="34" charset="0"/>
                <a:cs typeface="Calibri" panose="020F0502020204030204" pitchFamily="34" charset="0"/>
              </a:rPr>
              <a:t>HEAR</a:t>
            </a:r>
            <a:r>
              <a:rPr lang="en-US" sz="2000" b="1" kern="100" dirty="0">
                <a:solidFill>
                  <a:srgbClr val="01103A"/>
                </a:solidFill>
                <a:latin typeface="Calibri" panose="020F0502020204030204" pitchFamily="34" charset="0"/>
                <a:ea typeface="Calibri" panose="020F0502020204030204" pitchFamily="34" charset="0"/>
                <a:cs typeface="Calibri" panose="020F0502020204030204" pitchFamily="34" charset="0"/>
              </a:rPr>
              <a:t>: Romans 10:17, “</a:t>
            </a:r>
            <a:r>
              <a:rPr lang="en-US" sz="2000" b="1" i="0" dirty="0">
                <a:solidFill>
                  <a:srgbClr val="01103A"/>
                </a:solidFill>
                <a:effectLst/>
                <a:latin typeface="Calibri" panose="020F0502020204030204" pitchFamily="34" charset="0"/>
                <a:cs typeface="Calibri" panose="020F0502020204030204" pitchFamily="34" charset="0"/>
              </a:rPr>
              <a:t>So faith </a:t>
            </a:r>
            <a:r>
              <a:rPr lang="en-US" sz="2000" b="1" i="1" dirty="0">
                <a:solidFill>
                  <a:srgbClr val="01103A"/>
                </a:solidFill>
                <a:effectLst/>
                <a:latin typeface="Calibri" panose="020F0502020204030204" pitchFamily="34" charset="0"/>
                <a:cs typeface="Calibri" panose="020F0502020204030204" pitchFamily="34" charset="0"/>
              </a:rPr>
              <a:t>comes</a:t>
            </a:r>
            <a:r>
              <a:rPr lang="en-US" sz="2000" b="1" i="0" dirty="0">
                <a:solidFill>
                  <a:srgbClr val="01103A"/>
                </a:solidFill>
                <a:effectLst/>
                <a:latin typeface="Calibri" panose="020F0502020204030204" pitchFamily="34" charset="0"/>
                <a:cs typeface="Calibri" panose="020F0502020204030204" pitchFamily="34" charset="0"/>
              </a:rPr>
              <a:t> from </a:t>
            </a:r>
            <a:r>
              <a:rPr lang="en-US" sz="2000" b="1" i="0" dirty="0">
                <a:solidFill>
                  <a:srgbClr val="9E0B0F"/>
                </a:solidFill>
                <a:effectLst/>
                <a:latin typeface="Calibri" panose="020F0502020204030204" pitchFamily="34" charset="0"/>
                <a:cs typeface="Calibri" panose="020F0502020204030204" pitchFamily="34" charset="0"/>
              </a:rPr>
              <a:t>hearing</a:t>
            </a:r>
            <a:r>
              <a:rPr lang="en-US" sz="2000" b="1" i="0" dirty="0">
                <a:solidFill>
                  <a:srgbClr val="01103A"/>
                </a:solidFill>
                <a:effectLst/>
                <a:latin typeface="Calibri" panose="020F0502020204030204" pitchFamily="34" charset="0"/>
                <a:cs typeface="Calibri" panose="020F0502020204030204" pitchFamily="34" charset="0"/>
              </a:rPr>
              <a:t>, and </a:t>
            </a:r>
            <a:r>
              <a:rPr lang="en-US" sz="2000" b="1" i="0" dirty="0">
                <a:solidFill>
                  <a:srgbClr val="9E0B0F"/>
                </a:solidFill>
                <a:effectLst/>
                <a:latin typeface="Calibri" panose="020F0502020204030204" pitchFamily="34" charset="0"/>
                <a:cs typeface="Calibri" panose="020F0502020204030204" pitchFamily="34" charset="0"/>
              </a:rPr>
              <a:t>hearing</a:t>
            </a:r>
            <a:r>
              <a:rPr lang="en-US" sz="2000" b="1" i="0" dirty="0">
                <a:solidFill>
                  <a:srgbClr val="01103A"/>
                </a:solidFill>
                <a:effectLst/>
                <a:latin typeface="Calibri" panose="020F0502020204030204" pitchFamily="34" charset="0"/>
                <a:cs typeface="Calibri" panose="020F0502020204030204" pitchFamily="34" charset="0"/>
              </a:rPr>
              <a:t> by the word of Christ”</a:t>
            </a:r>
          </a:p>
          <a:p>
            <a:pPr marL="0" indent="0">
              <a:lnSpc>
                <a:spcPct val="115000"/>
              </a:lnSpc>
              <a:spcBef>
                <a:spcPts val="0"/>
              </a:spcBef>
              <a:spcAft>
                <a:spcPts val="450"/>
              </a:spcAft>
              <a:buNone/>
            </a:pPr>
            <a:r>
              <a:rPr lang="en-US" sz="2000" b="1" u="sng" kern="100" dirty="0">
                <a:solidFill>
                  <a:srgbClr val="01103A"/>
                </a:solidFill>
                <a:latin typeface="Calibri" panose="020F0502020204030204" pitchFamily="34" charset="0"/>
                <a:ea typeface="Calibri" panose="020F0502020204030204" pitchFamily="34" charset="0"/>
                <a:cs typeface="Calibri" panose="020F0502020204030204" pitchFamily="34" charset="0"/>
              </a:rPr>
              <a:t>BELIEVE</a:t>
            </a:r>
            <a:r>
              <a:rPr lang="en-US" sz="2000" b="1" kern="100" dirty="0">
                <a:solidFill>
                  <a:srgbClr val="01103A"/>
                </a:solidFill>
                <a:latin typeface="Calibri" panose="020F0502020204030204" pitchFamily="34" charset="0"/>
                <a:ea typeface="Calibri" panose="020F0502020204030204" pitchFamily="34" charset="0"/>
                <a:cs typeface="Calibri" panose="020F0502020204030204" pitchFamily="34" charset="0"/>
              </a:rPr>
              <a:t>: Mark 1:15, “… </a:t>
            </a:r>
            <a:r>
              <a:rPr lang="en-US" sz="2000" b="1" dirty="0">
                <a:solidFill>
                  <a:srgbClr val="01103A"/>
                </a:solidFill>
                <a:latin typeface="Calibri" panose="020F0502020204030204" pitchFamily="34" charset="0"/>
                <a:cs typeface="Calibri" panose="020F0502020204030204" pitchFamily="34" charset="0"/>
              </a:rPr>
              <a:t>and saying, ’The time is fulfilled, and the kingdom of God has come near; repent and </a:t>
            </a:r>
            <a:r>
              <a:rPr lang="en-US" sz="2000" b="1" dirty="0">
                <a:solidFill>
                  <a:srgbClr val="9E0B0F"/>
                </a:solidFill>
                <a:latin typeface="Calibri" panose="020F0502020204030204" pitchFamily="34" charset="0"/>
                <a:cs typeface="Calibri" panose="020F0502020204030204" pitchFamily="34" charset="0"/>
              </a:rPr>
              <a:t>believe</a:t>
            </a:r>
            <a:r>
              <a:rPr lang="en-US" sz="2000" b="1" dirty="0">
                <a:solidFill>
                  <a:srgbClr val="01103A"/>
                </a:solidFill>
                <a:latin typeface="Calibri" panose="020F0502020204030204" pitchFamily="34" charset="0"/>
                <a:cs typeface="Calibri" panose="020F0502020204030204" pitchFamily="34" charset="0"/>
              </a:rPr>
              <a:t> in the gospel.’” </a:t>
            </a:r>
            <a:r>
              <a:rPr lang="en-US" sz="2000" b="1" kern="100" dirty="0">
                <a:solidFill>
                  <a:srgbClr val="01103A"/>
                </a:solidFill>
                <a:latin typeface="Calibri" panose="020F0502020204030204" pitchFamily="34" charset="0"/>
                <a:ea typeface="Calibri" panose="020F0502020204030204" pitchFamily="34" charset="0"/>
                <a:cs typeface="Calibri" panose="020F0502020204030204" pitchFamily="34" charset="0"/>
              </a:rPr>
              <a:t>16:16, </a:t>
            </a:r>
            <a:r>
              <a:rPr lang="en-US" sz="2000" b="1" dirty="0">
                <a:solidFill>
                  <a:srgbClr val="01103A"/>
                </a:solidFill>
                <a:latin typeface="Calibri" panose="020F0502020204030204" pitchFamily="34" charset="0"/>
                <a:cs typeface="Calibri" panose="020F0502020204030204" pitchFamily="34" charset="0"/>
              </a:rPr>
              <a:t>“The one who has believed and has been baptized will be saved; but the one who has not believed will be condemned.”</a:t>
            </a:r>
            <a:endParaRPr lang="en-US" sz="2000" b="1" kern="100" dirty="0">
              <a:solidFill>
                <a:srgbClr val="01103A"/>
              </a:solidFill>
              <a:latin typeface="Calibri" panose="020F0502020204030204" pitchFamily="34" charset="0"/>
              <a:ea typeface="Calibri" panose="020F0502020204030204" pitchFamily="34" charset="0"/>
              <a:cs typeface="Calibri" panose="020F0502020204030204" pitchFamily="34" charset="0"/>
            </a:endParaRPr>
          </a:p>
          <a:p>
            <a:pPr marL="0" indent="0">
              <a:lnSpc>
                <a:spcPct val="115000"/>
              </a:lnSpc>
              <a:spcBef>
                <a:spcPts val="0"/>
              </a:spcBef>
              <a:spcAft>
                <a:spcPts val="450"/>
              </a:spcAft>
              <a:buNone/>
            </a:pPr>
            <a:r>
              <a:rPr lang="en-US" sz="2000" b="1" u="sng" kern="100" dirty="0">
                <a:solidFill>
                  <a:srgbClr val="01103A"/>
                </a:solidFill>
                <a:latin typeface="Calibri" panose="020F0502020204030204" pitchFamily="34" charset="0"/>
                <a:ea typeface="Calibri" panose="020F0502020204030204" pitchFamily="34" charset="0"/>
                <a:cs typeface="Calibri" panose="020F0502020204030204" pitchFamily="34" charset="0"/>
              </a:rPr>
              <a:t>CONFESS</a:t>
            </a:r>
            <a:r>
              <a:rPr lang="en-US" sz="2000" b="1" kern="100" dirty="0">
                <a:solidFill>
                  <a:srgbClr val="01103A"/>
                </a:solidFill>
                <a:latin typeface="Calibri" panose="020F0502020204030204" pitchFamily="34" charset="0"/>
                <a:ea typeface="Calibri" panose="020F0502020204030204" pitchFamily="34" charset="0"/>
                <a:cs typeface="Calibri" panose="020F0502020204030204" pitchFamily="34" charset="0"/>
              </a:rPr>
              <a:t>: 1 John 1:9, “</a:t>
            </a:r>
            <a:r>
              <a:rPr lang="en-US" sz="2000" b="1" dirty="0">
                <a:solidFill>
                  <a:srgbClr val="01103A"/>
                </a:solidFill>
                <a:latin typeface="Calibri" panose="020F0502020204030204" pitchFamily="34" charset="0"/>
                <a:cs typeface="Calibri" panose="020F0502020204030204" pitchFamily="34" charset="0"/>
              </a:rPr>
              <a:t>If we </a:t>
            </a:r>
            <a:r>
              <a:rPr lang="en-US" sz="2000" b="1" dirty="0">
                <a:solidFill>
                  <a:srgbClr val="9E0B0F"/>
                </a:solidFill>
                <a:latin typeface="Calibri" panose="020F0502020204030204" pitchFamily="34" charset="0"/>
                <a:cs typeface="Calibri" panose="020F0502020204030204" pitchFamily="34" charset="0"/>
              </a:rPr>
              <a:t>confess</a:t>
            </a:r>
            <a:r>
              <a:rPr lang="en-US" sz="2000" b="1" dirty="0">
                <a:solidFill>
                  <a:srgbClr val="01103A"/>
                </a:solidFill>
                <a:latin typeface="Calibri" panose="020F0502020204030204" pitchFamily="34" charset="0"/>
                <a:cs typeface="Calibri" panose="020F0502020204030204" pitchFamily="34" charset="0"/>
              </a:rPr>
              <a:t> our sins, He is faithful and righteous, so that He will forgive us our sins and cleanse us from all unrighteousness.”</a:t>
            </a:r>
            <a:endParaRPr lang="en-US" sz="2000" b="1" kern="100" dirty="0">
              <a:solidFill>
                <a:srgbClr val="01103A"/>
              </a:solidFill>
              <a:latin typeface="Calibri" panose="020F0502020204030204" pitchFamily="34" charset="0"/>
              <a:ea typeface="Calibri" panose="020F0502020204030204" pitchFamily="34" charset="0"/>
              <a:cs typeface="Calibri" panose="020F0502020204030204" pitchFamily="34" charset="0"/>
            </a:endParaRPr>
          </a:p>
          <a:p>
            <a:pPr marL="0" indent="0">
              <a:lnSpc>
                <a:spcPct val="115000"/>
              </a:lnSpc>
              <a:spcBef>
                <a:spcPts val="0"/>
              </a:spcBef>
              <a:spcAft>
                <a:spcPts val="450"/>
              </a:spcAft>
              <a:buNone/>
            </a:pPr>
            <a:r>
              <a:rPr lang="en-US" sz="2000" b="1" u="sng" kern="100" dirty="0">
                <a:solidFill>
                  <a:srgbClr val="01103A"/>
                </a:solidFill>
                <a:latin typeface="Calibri" panose="020F0502020204030204" pitchFamily="34" charset="0"/>
                <a:ea typeface="Calibri" panose="020F0502020204030204" pitchFamily="34" charset="0"/>
                <a:cs typeface="Calibri" panose="020F0502020204030204" pitchFamily="34" charset="0"/>
              </a:rPr>
              <a:t>REPENT AND BE BAPTIZED</a:t>
            </a:r>
            <a:r>
              <a:rPr lang="en-US" sz="2000" b="1" kern="100" dirty="0">
                <a:solidFill>
                  <a:srgbClr val="01103A"/>
                </a:solidFill>
                <a:latin typeface="Calibri" panose="020F0502020204030204" pitchFamily="34" charset="0"/>
                <a:ea typeface="Calibri" panose="020F0502020204030204" pitchFamily="34" charset="0"/>
                <a:cs typeface="Calibri" panose="020F0502020204030204" pitchFamily="34" charset="0"/>
              </a:rPr>
              <a:t>: Acts 2:38, “</a:t>
            </a:r>
            <a:r>
              <a:rPr lang="en-US" sz="2000" b="1" dirty="0">
                <a:solidFill>
                  <a:srgbClr val="01103A"/>
                </a:solidFill>
                <a:latin typeface="Calibri" panose="020F0502020204030204" pitchFamily="34" charset="0"/>
                <a:cs typeface="Calibri" panose="020F0502020204030204" pitchFamily="34" charset="0"/>
              </a:rPr>
              <a:t>Peter </a:t>
            </a:r>
            <a:r>
              <a:rPr lang="en-US" sz="2000" b="1" i="1" dirty="0">
                <a:solidFill>
                  <a:srgbClr val="01103A"/>
                </a:solidFill>
                <a:latin typeface="Calibri" panose="020F0502020204030204" pitchFamily="34" charset="0"/>
                <a:cs typeface="Calibri" panose="020F0502020204030204" pitchFamily="34" charset="0"/>
              </a:rPr>
              <a:t>said</a:t>
            </a:r>
            <a:r>
              <a:rPr lang="en-US" sz="2000" b="1" dirty="0">
                <a:solidFill>
                  <a:srgbClr val="01103A"/>
                </a:solidFill>
                <a:latin typeface="Calibri" panose="020F0502020204030204" pitchFamily="34" charset="0"/>
                <a:cs typeface="Calibri" panose="020F0502020204030204" pitchFamily="34" charset="0"/>
              </a:rPr>
              <a:t> to them, ‘</a:t>
            </a:r>
            <a:r>
              <a:rPr lang="en-US" sz="2000" b="1" dirty="0">
                <a:solidFill>
                  <a:srgbClr val="9E0B0F"/>
                </a:solidFill>
                <a:latin typeface="Calibri" panose="020F0502020204030204" pitchFamily="34" charset="0"/>
                <a:cs typeface="Calibri" panose="020F0502020204030204" pitchFamily="34" charset="0"/>
              </a:rPr>
              <a:t>Repent,</a:t>
            </a:r>
            <a:r>
              <a:rPr lang="en-US" sz="2000" b="1" dirty="0">
                <a:solidFill>
                  <a:srgbClr val="01103A"/>
                </a:solidFill>
                <a:latin typeface="Calibri" panose="020F0502020204030204" pitchFamily="34" charset="0"/>
                <a:cs typeface="Calibri" panose="020F0502020204030204" pitchFamily="34" charset="0"/>
              </a:rPr>
              <a:t> and each of </a:t>
            </a:r>
            <a:r>
              <a:rPr lang="en-US" sz="2000" b="1" dirty="0">
                <a:solidFill>
                  <a:srgbClr val="9E0B0F"/>
                </a:solidFill>
                <a:latin typeface="Calibri" panose="020F0502020204030204" pitchFamily="34" charset="0"/>
                <a:cs typeface="Calibri" panose="020F0502020204030204" pitchFamily="34" charset="0"/>
              </a:rPr>
              <a:t>you be baptized</a:t>
            </a:r>
            <a:r>
              <a:rPr lang="en-US" sz="2000" b="1" dirty="0">
                <a:solidFill>
                  <a:srgbClr val="01103A"/>
                </a:solidFill>
                <a:latin typeface="Calibri" panose="020F0502020204030204" pitchFamily="34" charset="0"/>
                <a:cs typeface="Calibri" panose="020F0502020204030204" pitchFamily="34" charset="0"/>
              </a:rPr>
              <a:t> in the name of Jesus Christ </a:t>
            </a:r>
            <a:r>
              <a:rPr lang="en-US" sz="2000" b="1" dirty="0">
                <a:solidFill>
                  <a:srgbClr val="9E0B0F"/>
                </a:solidFill>
                <a:latin typeface="Calibri" panose="020F0502020204030204" pitchFamily="34" charset="0"/>
                <a:cs typeface="Calibri" panose="020F0502020204030204" pitchFamily="34" charset="0"/>
              </a:rPr>
              <a:t>for the forgiveness of your sins</a:t>
            </a:r>
            <a:r>
              <a:rPr lang="en-US" sz="2000" b="1" dirty="0">
                <a:solidFill>
                  <a:srgbClr val="01103A"/>
                </a:solidFill>
                <a:latin typeface="Calibri" panose="020F0502020204030204" pitchFamily="34" charset="0"/>
                <a:cs typeface="Calibri" panose="020F0502020204030204" pitchFamily="34" charset="0"/>
              </a:rPr>
              <a:t>; and you will receive the gift of the Holy Spirit.’”</a:t>
            </a:r>
            <a:endParaRPr lang="en-US" sz="2000" b="1" kern="100" dirty="0">
              <a:solidFill>
                <a:srgbClr val="01103A"/>
              </a:solidFill>
              <a:latin typeface="Calibri" panose="020F0502020204030204" pitchFamily="34" charset="0"/>
              <a:ea typeface="Calibri" panose="020F0502020204030204" pitchFamily="34" charset="0"/>
              <a:cs typeface="Calibri" panose="020F0502020204030204" pitchFamily="34" charset="0"/>
            </a:endParaRPr>
          </a:p>
          <a:p>
            <a:pPr marL="0" indent="0">
              <a:lnSpc>
                <a:spcPct val="115000"/>
              </a:lnSpc>
              <a:spcBef>
                <a:spcPts val="0"/>
              </a:spcBef>
              <a:spcAft>
                <a:spcPts val="450"/>
              </a:spcAft>
              <a:buNone/>
            </a:pPr>
            <a:r>
              <a:rPr lang="en-US" sz="2000" b="1" u="sng" kern="100" dirty="0">
                <a:solidFill>
                  <a:srgbClr val="01103A"/>
                </a:solidFill>
                <a:latin typeface="Calibri" panose="020F0502020204030204" pitchFamily="34" charset="0"/>
                <a:ea typeface="Calibri" panose="020F0502020204030204" pitchFamily="34" charset="0"/>
                <a:cs typeface="Calibri" panose="020F0502020204030204" pitchFamily="34" charset="0"/>
              </a:rPr>
              <a:t>LIVE FAITHFULLY</a:t>
            </a:r>
            <a:r>
              <a:rPr lang="en-US" sz="2000" b="1" kern="100" dirty="0">
                <a:solidFill>
                  <a:srgbClr val="01103A"/>
                </a:solidFill>
                <a:latin typeface="Calibri" panose="020F0502020204030204" pitchFamily="34" charset="0"/>
                <a:ea typeface="Calibri" panose="020F0502020204030204" pitchFamily="34" charset="0"/>
                <a:cs typeface="Calibri" panose="020F0502020204030204" pitchFamily="34" charset="0"/>
              </a:rPr>
              <a:t>: Philippians 1:27, “</a:t>
            </a:r>
            <a:r>
              <a:rPr lang="en-US" sz="2000" b="1" i="0" dirty="0">
                <a:solidFill>
                  <a:srgbClr val="01103A"/>
                </a:solidFill>
                <a:effectLst/>
                <a:latin typeface="Calibri" panose="020F0502020204030204" pitchFamily="34" charset="0"/>
                <a:cs typeface="Calibri" panose="020F0502020204030204" pitchFamily="34" charset="0"/>
              </a:rPr>
              <a:t>Only conduct yourselves in a manner worthy of </a:t>
            </a:r>
            <a:r>
              <a:rPr lang="en-US" sz="2000" b="1" i="0" dirty="0">
                <a:solidFill>
                  <a:srgbClr val="9E0B0F"/>
                </a:solidFill>
                <a:effectLst/>
                <a:latin typeface="Calibri" panose="020F0502020204030204" pitchFamily="34" charset="0"/>
                <a:cs typeface="Calibri" panose="020F0502020204030204" pitchFamily="34" charset="0"/>
              </a:rPr>
              <a:t>the</a:t>
            </a:r>
            <a:r>
              <a:rPr lang="en-US" sz="2000" b="1" i="0" dirty="0">
                <a:solidFill>
                  <a:srgbClr val="01103A"/>
                </a:solidFill>
                <a:effectLst/>
                <a:latin typeface="Calibri" panose="020F0502020204030204" pitchFamily="34" charset="0"/>
                <a:cs typeface="Calibri" panose="020F0502020204030204" pitchFamily="34" charset="0"/>
              </a:rPr>
              <a:t> gospel of Christ, so that whether I come and see you or remain absent, I will </a:t>
            </a:r>
            <a:r>
              <a:rPr lang="en-US" sz="2000" b="1" i="0" dirty="0">
                <a:solidFill>
                  <a:srgbClr val="9E0B0F"/>
                </a:solidFill>
                <a:effectLst/>
                <a:latin typeface="Calibri" panose="020F0502020204030204" pitchFamily="34" charset="0"/>
                <a:cs typeface="Calibri" panose="020F0502020204030204" pitchFamily="34" charset="0"/>
              </a:rPr>
              <a:t>hear</a:t>
            </a:r>
            <a:r>
              <a:rPr lang="en-US" sz="2000" b="1" i="0" dirty="0">
                <a:solidFill>
                  <a:srgbClr val="01103A"/>
                </a:solidFill>
                <a:effectLst/>
                <a:latin typeface="Calibri" panose="020F0502020204030204" pitchFamily="34" charset="0"/>
                <a:cs typeface="Calibri" panose="020F0502020204030204" pitchFamily="34" charset="0"/>
              </a:rPr>
              <a:t> of you that you are standing firm in one spirit, with one mind striving together for </a:t>
            </a:r>
            <a:r>
              <a:rPr lang="en-US" sz="2000" b="1" i="0" dirty="0">
                <a:solidFill>
                  <a:srgbClr val="9E0B0F"/>
                </a:solidFill>
                <a:effectLst/>
                <a:latin typeface="Calibri" panose="020F0502020204030204" pitchFamily="34" charset="0"/>
                <a:cs typeface="Calibri" panose="020F0502020204030204" pitchFamily="34" charset="0"/>
              </a:rPr>
              <a:t>the</a:t>
            </a:r>
            <a:r>
              <a:rPr lang="en-US" sz="2000" b="1" i="0" dirty="0">
                <a:solidFill>
                  <a:srgbClr val="01103A"/>
                </a:solidFill>
                <a:effectLst/>
                <a:latin typeface="Calibri" panose="020F0502020204030204" pitchFamily="34" charset="0"/>
                <a:cs typeface="Calibri" panose="020F0502020204030204" pitchFamily="34" charset="0"/>
              </a:rPr>
              <a:t> faith of </a:t>
            </a:r>
            <a:r>
              <a:rPr lang="en-US" sz="2000" b="1" i="0" dirty="0">
                <a:solidFill>
                  <a:srgbClr val="9E0B0F"/>
                </a:solidFill>
                <a:effectLst/>
                <a:latin typeface="Calibri" panose="020F0502020204030204" pitchFamily="34" charset="0"/>
                <a:cs typeface="Calibri" panose="020F0502020204030204" pitchFamily="34" charset="0"/>
              </a:rPr>
              <a:t>the</a:t>
            </a:r>
            <a:r>
              <a:rPr lang="en-US" sz="2000" b="1" i="0" dirty="0">
                <a:solidFill>
                  <a:srgbClr val="01103A"/>
                </a:solidFill>
                <a:effectLst/>
                <a:latin typeface="Calibri" panose="020F0502020204030204" pitchFamily="34" charset="0"/>
                <a:cs typeface="Calibri" panose="020F0502020204030204" pitchFamily="34" charset="0"/>
              </a:rPr>
              <a:t> gospel”</a:t>
            </a:r>
            <a:endParaRPr lang="en-US" sz="2000" b="1" kern="100" dirty="0">
              <a:solidFill>
                <a:srgbClr val="01103A"/>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03444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73D0A-AD1D-581C-F428-49A1014B828B}"/>
              </a:ext>
            </a:extLst>
          </p:cNvPr>
          <p:cNvSpPr>
            <a:spLocks noGrp="1"/>
          </p:cNvSpPr>
          <p:nvPr>
            <p:ph type="title"/>
          </p:nvPr>
        </p:nvSpPr>
        <p:spPr>
          <a:xfrm>
            <a:off x="508000" y="140446"/>
            <a:ext cx="8229600" cy="1588127"/>
          </a:xfrm>
        </p:spPr>
        <p:txBody>
          <a:bodyPr>
            <a:spAutoFit/>
          </a:bodyPr>
          <a:lstStyle/>
          <a:p>
            <a:pPr algn="ctr"/>
            <a:r>
              <a:rPr lang="en-US" sz="5400" b="1" kern="100" dirty="0">
                <a:latin typeface="Algerian" panose="04020705040A02060702" pitchFamily="82" charset="0"/>
                <a:ea typeface="Aptos" panose="020B0004020202020204" pitchFamily="34" charset="0"/>
                <a:cs typeface="Times New Roman" panose="02020603050405020304" pitchFamily="18" charset="0"/>
              </a:rPr>
              <a:t>What the Bible Says Hebrews 10:19-25</a:t>
            </a:r>
            <a:endParaRPr lang="en-US" sz="5400" dirty="0">
              <a:latin typeface="Algerian" panose="04020705040A02060702" pitchFamily="82" charset="0"/>
            </a:endParaRPr>
          </a:p>
        </p:txBody>
      </p:sp>
      <p:sp>
        <p:nvSpPr>
          <p:cNvPr id="3" name="Content Placeholder 2">
            <a:extLst>
              <a:ext uri="{FF2B5EF4-FFF2-40B4-BE49-F238E27FC236}">
                <a16:creationId xmlns:a16="http://schemas.microsoft.com/office/drawing/2014/main" id="{E6549A9F-8A2E-04B2-CE8B-DF354D4EA3DE}"/>
              </a:ext>
            </a:extLst>
          </p:cNvPr>
          <p:cNvSpPr>
            <a:spLocks noGrp="1"/>
          </p:cNvSpPr>
          <p:nvPr>
            <p:ph idx="1"/>
          </p:nvPr>
        </p:nvSpPr>
        <p:spPr>
          <a:xfrm>
            <a:off x="507999" y="1879599"/>
            <a:ext cx="8229601" cy="4171655"/>
          </a:xfrm>
        </p:spPr>
        <p:txBody>
          <a:bodyPr>
            <a:spAutoFit/>
          </a:bodyPr>
          <a:lstStyle/>
          <a:p>
            <a:pPr marL="0" indent="0">
              <a:lnSpc>
                <a:spcPct val="115000"/>
              </a:lnSpc>
              <a:spcAft>
                <a:spcPts val="600"/>
              </a:spcAft>
              <a:buNone/>
            </a:pPr>
            <a:r>
              <a:rPr lang="en-US" sz="1800" b="1" kern="100" dirty="0">
                <a:latin typeface="Calibri" panose="020F0502020204030204" pitchFamily="34" charset="0"/>
                <a:ea typeface="Aptos" panose="020B0004020202020204" pitchFamily="34" charset="0"/>
                <a:cs typeface="Calibri" panose="020F0502020204030204" pitchFamily="34" charset="0"/>
              </a:rPr>
              <a:t>It is unnecessary to give detailed and technical arguments regarding the necessity of the act of baptism. We only need to examine the scriptures with an open mind to see what the Lord commands in this regard. Please note the following: </a:t>
            </a:r>
          </a:p>
          <a:p>
            <a:pPr marL="0">
              <a:lnSpc>
                <a:spcPct val="115000"/>
              </a:lnSpc>
              <a:spcAft>
                <a:spcPts val="600"/>
              </a:spcAft>
            </a:pPr>
            <a:r>
              <a:rPr lang="en-US" sz="1800" b="1" dirty="0">
                <a:latin typeface="Calibri" panose="020F0502020204030204" pitchFamily="34" charset="0"/>
                <a:ea typeface="Aptos" panose="020B0004020202020204" pitchFamily="34" charset="0"/>
                <a:cs typeface="Calibri" panose="020F0502020204030204" pitchFamily="34" charset="0"/>
              </a:rPr>
              <a:t>Baptism is for Salvation</a:t>
            </a:r>
            <a:endParaRPr lang="en-US" sz="1800" b="1" kern="100" dirty="0">
              <a:latin typeface="Calibri" panose="020F0502020204030204" pitchFamily="34" charset="0"/>
              <a:ea typeface="Aptos" panose="020B0004020202020204" pitchFamily="34" charset="0"/>
              <a:cs typeface="Calibri" panose="020F0502020204030204" pitchFamily="34" charset="0"/>
            </a:endParaRPr>
          </a:p>
          <a:p>
            <a:pPr marL="0">
              <a:lnSpc>
                <a:spcPct val="115000"/>
              </a:lnSpc>
              <a:spcAft>
                <a:spcPts val="600"/>
              </a:spcAft>
            </a:pPr>
            <a:r>
              <a:rPr lang="en-US" sz="1800" b="1" dirty="0">
                <a:latin typeface="Calibri" panose="020F0502020204030204" pitchFamily="34" charset="0"/>
                <a:ea typeface="Aptos" panose="020B0004020202020204" pitchFamily="34" charset="0"/>
                <a:cs typeface="Calibri" panose="020F0502020204030204" pitchFamily="34" charset="0"/>
              </a:rPr>
              <a:t>Baptism Brings Newness of Life</a:t>
            </a:r>
          </a:p>
          <a:p>
            <a:pPr marL="0">
              <a:lnSpc>
                <a:spcPct val="115000"/>
              </a:lnSpc>
              <a:spcAft>
                <a:spcPts val="600"/>
              </a:spcAft>
            </a:pPr>
            <a:r>
              <a:rPr lang="en-US" sz="1800" b="1" dirty="0">
                <a:latin typeface="Calibri" panose="020F0502020204030204" pitchFamily="34" charset="0"/>
                <a:ea typeface="Aptos" panose="020B0004020202020204" pitchFamily="34" charset="0"/>
                <a:cs typeface="Calibri" panose="020F0502020204030204" pitchFamily="34" charset="0"/>
              </a:rPr>
              <a:t>Christ is “Put On” Through Baptism</a:t>
            </a:r>
          </a:p>
          <a:p>
            <a:pPr marL="0">
              <a:lnSpc>
                <a:spcPct val="115000"/>
              </a:lnSpc>
              <a:spcAft>
                <a:spcPts val="600"/>
              </a:spcAft>
            </a:pPr>
            <a:r>
              <a:rPr lang="en-US" sz="1800" b="1" dirty="0">
                <a:latin typeface="Calibri" panose="020F0502020204030204" pitchFamily="34" charset="0"/>
                <a:ea typeface="Aptos" panose="020B0004020202020204" pitchFamily="34" charset="0"/>
                <a:cs typeface="Calibri" panose="020F0502020204030204" pitchFamily="34" charset="0"/>
              </a:rPr>
              <a:t>We are Buried with Christ in Baptism, and He Makes Us Alive</a:t>
            </a:r>
          </a:p>
          <a:p>
            <a:pPr marL="0">
              <a:lnSpc>
                <a:spcPct val="115000"/>
              </a:lnSpc>
              <a:spcAft>
                <a:spcPts val="600"/>
              </a:spcAft>
            </a:pPr>
            <a:r>
              <a:rPr lang="en-US" sz="1800" b="1" dirty="0">
                <a:latin typeface="Calibri" panose="020F0502020204030204" pitchFamily="34" charset="0"/>
                <a:ea typeface="Aptos" panose="020B0004020202020204" pitchFamily="34" charset="0"/>
                <a:cs typeface="Calibri" panose="020F0502020204030204" pitchFamily="34" charset="0"/>
              </a:rPr>
              <a:t>Baptism Saves Us</a:t>
            </a:r>
          </a:p>
          <a:p>
            <a:pPr marL="0">
              <a:lnSpc>
                <a:spcPct val="115000"/>
              </a:lnSpc>
              <a:spcAft>
                <a:spcPts val="600"/>
              </a:spcAft>
            </a:pPr>
            <a:r>
              <a:rPr lang="en-US" sz="1800" b="1" dirty="0">
                <a:latin typeface="Calibri" panose="020F0502020204030204" pitchFamily="34" charset="0"/>
                <a:ea typeface="Aptos" panose="020B0004020202020204" pitchFamily="34" charset="0"/>
                <a:cs typeface="Calibri" panose="020F0502020204030204" pitchFamily="34" charset="0"/>
              </a:rPr>
              <a:t>The Bible is clear</a:t>
            </a:r>
            <a:endParaRPr lang="en-US" sz="1800" b="1" kern="100" dirty="0">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1963675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AF2C8C-8F20-5F4D-76D0-9EAB918C82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767027E-8BE2-3F4C-9211-ED3184D1E8CB}"/>
              </a:ext>
            </a:extLst>
          </p:cNvPr>
          <p:cNvSpPr>
            <a:spLocks noGrp="1"/>
          </p:cNvSpPr>
          <p:nvPr>
            <p:ph type="title"/>
          </p:nvPr>
        </p:nvSpPr>
        <p:spPr>
          <a:xfrm>
            <a:off x="114300" y="294219"/>
            <a:ext cx="8915400" cy="1172629"/>
          </a:xfrm>
        </p:spPr>
        <p:txBody>
          <a:bodyPr>
            <a:spAutoFit/>
          </a:bodyPr>
          <a:lstStyle/>
          <a:p>
            <a:pPr algn="ctr">
              <a:lnSpc>
                <a:spcPct val="115000"/>
              </a:lnSpc>
              <a:spcAft>
                <a:spcPts val="600"/>
              </a:spcAft>
            </a:pPr>
            <a:r>
              <a:rPr lang="en-US" sz="6600" b="1" dirty="0">
                <a:latin typeface="Algerian" panose="04020705040A02060702" pitchFamily="82" charset="0"/>
                <a:ea typeface="Aptos" panose="020B0004020202020204" pitchFamily="34" charset="0"/>
                <a:cs typeface="Calibri" panose="020F0502020204030204" pitchFamily="34" charset="0"/>
              </a:rPr>
              <a:t>Baptism SAVES </a:t>
            </a:r>
            <a:endParaRPr lang="en-US" sz="6600" b="1" kern="100" dirty="0">
              <a:latin typeface="Algerian" panose="04020705040A02060702" pitchFamily="82" charset="0"/>
              <a:ea typeface="Aptos" panose="020B000402020202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F19BEFB9-E8A9-CE17-7C08-D2A9FF5A6B90}"/>
              </a:ext>
            </a:extLst>
          </p:cNvPr>
          <p:cNvSpPr>
            <a:spLocks noGrp="1"/>
          </p:cNvSpPr>
          <p:nvPr>
            <p:ph idx="1"/>
          </p:nvPr>
        </p:nvSpPr>
        <p:spPr>
          <a:xfrm>
            <a:off x="372533" y="1456267"/>
            <a:ext cx="8449734" cy="5018425"/>
          </a:xfrm>
        </p:spPr>
        <p:txBody>
          <a:bodyPr>
            <a:spAutoFit/>
          </a:bodyPr>
          <a:lstStyle/>
          <a:p>
            <a:pPr marL="0">
              <a:lnSpc>
                <a:spcPct val="115000"/>
              </a:lnSpc>
              <a:spcAft>
                <a:spcPts val="600"/>
              </a:spcAft>
            </a:pPr>
            <a:r>
              <a:rPr lang="en-US" dirty="0">
                <a:latin typeface="Calibri" panose="020F0502020204030204" pitchFamily="34" charset="0"/>
                <a:ea typeface="Aptos" panose="020B0004020202020204" pitchFamily="34" charset="0"/>
                <a:cs typeface="Calibri" panose="020F0502020204030204" pitchFamily="34" charset="0"/>
              </a:rPr>
              <a:t>Mark 16:16, </a:t>
            </a:r>
            <a:r>
              <a:rPr lang="en-US" i="1" dirty="0">
                <a:latin typeface="Calibri" panose="020F0502020204030204" pitchFamily="34" charset="0"/>
                <a:ea typeface="Aptos" panose="020B0004020202020204" pitchFamily="34" charset="0"/>
                <a:cs typeface="Calibri" panose="020F0502020204030204" pitchFamily="34" charset="0"/>
              </a:rPr>
              <a:t>“He who believes and is baptized will be saved; but he who does not believe will be condemned.”</a:t>
            </a:r>
            <a:r>
              <a:rPr lang="en-US" dirty="0">
                <a:latin typeface="Calibri" panose="020F0502020204030204" pitchFamily="34" charset="0"/>
                <a:ea typeface="Aptos" panose="020B0004020202020204" pitchFamily="34" charset="0"/>
                <a:cs typeface="Calibri" panose="020F0502020204030204" pitchFamily="34" charset="0"/>
              </a:rPr>
              <a:t> </a:t>
            </a:r>
            <a:r>
              <a:rPr lang="en-US" b="1" dirty="0">
                <a:latin typeface="Calibri" panose="020F0502020204030204" pitchFamily="34" charset="0"/>
                <a:ea typeface="Aptos" panose="020B0004020202020204" pitchFamily="34" charset="0"/>
                <a:cs typeface="Calibri" panose="020F0502020204030204" pitchFamily="34" charset="0"/>
              </a:rPr>
              <a:t>Baptism is for the Remission of Sins</a:t>
            </a:r>
            <a:br>
              <a:rPr lang="en-US" dirty="0">
                <a:latin typeface="Calibri" panose="020F0502020204030204" pitchFamily="34" charset="0"/>
                <a:ea typeface="Aptos" panose="020B0004020202020204" pitchFamily="34" charset="0"/>
                <a:cs typeface="Calibri" panose="020F0502020204030204" pitchFamily="34" charset="0"/>
              </a:rPr>
            </a:br>
            <a:r>
              <a:rPr lang="en-US" dirty="0">
                <a:latin typeface="Calibri" panose="020F0502020204030204" pitchFamily="34" charset="0"/>
                <a:ea typeface="Aptos" panose="020B0004020202020204" pitchFamily="34" charset="0"/>
                <a:cs typeface="Calibri" panose="020F0502020204030204" pitchFamily="34" charset="0"/>
              </a:rPr>
              <a:t>Acts 2:38,</a:t>
            </a:r>
            <a:r>
              <a:rPr lang="en-US" i="1" dirty="0">
                <a:latin typeface="Calibri" panose="020F0502020204030204" pitchFamily="34" charset="0"/>
                <a:ea typeface="Aptos" panose="020B0004020202020204" pitchFamily="34" charset="0"/>
                <a:cs typeface="Calibri" panose="020F0502020204030204" pitchFamily="34" charset="0"/>
              </a:rPr>
              <a:t> “Then Peter said to them, ‘Repent, and let every one of you be baptized in the name of Jesus Christ for the remission of sins; and you shall receive the gift of the Holy Spirit.'" Baptism</a:t>
            </a:r>
            <a:r>
              <a:rPr lang="en-US" b="1" dirty="0">
                <a:latin typeface="Calibri" panose="020F0502020204030204" pitchFamily="34" charset="0"/>
                <a:ea typeface="Aptos" panose="020B0004020202020204" pitchFamily="34" charset="0"/>
                <a:cs typeface="Calibri" panose="020F0502020204030204" pitchFamily="34" charset="0"/>
              </a:rPr>
              <a:t> Washes Away Sins</a:t>
            </a:r>
            <a:br>
              <a:rPr lang="en-US" dirty="0">
                <a:latin typeface="Calibri" panose="020F0502020204030204" pitchFamily="34" charset="0"/>
                <a:ea typeface="Aptos" panose="020B0004020202020204" pitchFamily="34" charset="0"/>
                <a:cs typeface="Calibri" panose="020F0502020204030204" pitchFamily="34" charset="0"/>
              </a:rPr>
            </a:br>
            <a:r>
              <a:rPr lang="en-US" dirty="0">
                <a:latin typeface="Calibri" panose="020F0502020204030204" pitchFamily="34" charset="0"/>
                <a:ea typeface="Aptos" panose="020B0004020202020204" pitchFamily="34" charset="0"/>
                <a:cs typeface="Calibri" panose="020F0502020204030204" pitchFamily="34" charset="0"/>
              </a:rPr>
              <a:t>Acts 22:16, </a:t>
            </a:r>
            <a:r>
              <a:rPr lang="en-US" i="1" dirty="0">
                <a:latin typeface="Calibri" panose="020F0502020204030204" pitchFamily="34" charset="0"/>
                <a:ea typeface="Aptos" panose="020B0004020202020204" pitchFamily="34" charset="0"/>
                <a:cs typeface="Calibri" panose="020F0502020204030204" pitchFamily="34" charset="0"/>
              </a:rPr>
              <a:t>“And now why are you waiting? Arise and be baptized, and wash away your sins, calling on the name of the Lord.”</a:t>
            </a:r>
            <a:r>
              <a:rPr lang="en-US" dirty="0">
                <a:latin typeface="Calibri" panose="020F0502020204030204" pitchFamily="34" charset="0"/>
                <a:ea typeface="Aptos" panose="020B0004020202020204" pitchFamily="34" charset="0"/>
                <a:cs typeface="Calibri" panose="020F0502020204030204" pitchFamily="34" charset="0"/>
              </a:rPr>
              <a:t> </a:t>
            </a:r>
            <a:endParaRPr lang="en-US" kern="100" dirty="0">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871115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31D4AE-70F2-56CE-7E08-2E9D57DC7D5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59F696E-D6EB-20E8-C93F-98E35FBEACC5}"/>
              </a:ext>
            </a:extLst>
          </p:cNvPr>
          <p:cNvSpPr>
            <a:spLocks noGrp="1"/>
          </p:cNvSpPr>
          <p:nvPr>
            <p:ph type="title"/>
          </p:nvPr>
        </p:nvSpPr>
        <p:spPr>
          <a:xfrm>
            <a:off x="406400" y="96180"/>
            <a:ext cx="8280400" cy="1727461"/>
          </a:xfrm>
        </p:spPr>
        <p:txBody>
          <a:bodyPr>
            <a:spAutoFit/>
          </a:bodyPr>
          <a:lstStyle/>
          <a:p>
            <a:pPr algn="ctr">
              <a:lnSpc>
                <a:spcPct val="115000"/>
              </a:lnSpc>
              <a:spcAft>
                <a:spcPts val="600"/>
              </a:spcAft>
            </a:pPr>
            <a:r>
              <a:rPr lang="en-US" sz="4800" b="1" kern="100" dirty="0">
                <a:latin typeface="Algerian" panose="04020705040A02060702" pitchFamily="82" charset="0"/>
                <a:ea typeface="Aptos" panose="020B0004020202020204" pitchFamily="34" charset="0"/>
                <a:cs typeface="Times New Roman" panose="02020603050405020304" pitchFamily="18" charset="0"/>
              </a:rPr>
              <a:t>Baptism Brings Newness of Life</a:t>
            </a:r>
            <a:endParaRPr lang="en-US" sz="4800" b="1" kern="100" dirty="0">
              <a:latin typeface="Algerian" panose="04020705040A02060702" pitchFamily="82" charset="0"/>
              <a:ea typeface="Aptos" panose="020B000402020202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FED808C7-C4DF-EC86-7D10-BB74BC11D845}"/>
              </a:ext>
            </a:extLst>
          </p:cNvPr>
          <p:cNvSpPr>
            <a:spLocks noGrp="1"/>
          </p:cNvSpPr>
          <p:nvPr>
            <p:ph idx="1"/>
          </p:nvPr>
        </p:nvSpPr>
        <p:spPr>
          <a:xfrm>
            <a:off x="541867" y="1998133"/>
            <a:ext cx="8026400" cy="4298100"/>
          </a:xfrm>
        </p:spPr>
        <p:txBody>
          <a:bodyPr>
            <a:spAutoFit/>
          </a:bodyPr>
          <a:lstStyle/>
          <a:p>
            <a:pPr marL="0">
              <a:lnSpc>
                <a:spcPct val="115000"/>
              </a:lnSpc>
              <a:spcAft>
                <a:spcPts val="600"/>
              </a:spcAft>
            </a:pPr>
            <a:r>
              <a:rPr lang="en-US" sz="4000" b="1" kern="100" dirty="0">
                <a:latin typeface="Calibri" panose="020F0502020204030204" pitchFamily="34" charset="0"/>
                <a:ea typeface="Aptos" panose="020B0004020202020204" pitchFamily="34" charset="0"/>
                <a:cs typeface="Calibri" panose="020F0502020204030204" pitchFamily="34" charset="0"/>
              </a:rPr>
              <a:t>Romans 6:4,</a:t>
            </a:r>
            <a:r>
              <a:rPr lang="en-US" sz="4000" b="1" i="1" kern="100" dirty="0">
                <a:latin typeface="Calibri" panose="020F0502020204030204" pitchFamily="34" charset="0"/>
                <a:ea typeface="Aptos" panose="020B0004020202020204" pitchFamily="34" charset="0"/>
                <a:cs typeface="Calibri" panose="020F0502020204030204" pitchFamily="34" charset="0"/>
              </a:rPr>
              <a:t> “Therefore we were buried with Him through baptism into death, that just as Christ was raised from the dead by the glory of the Father, even so we also should walk in newness of life.”</a:t>
            </a:r>
            <a:endParaRPr lang="en-US" sz="4000" b="1" kern="100" dirty="0">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1459144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8EB2F4-4160-9EA6-FDC8-75BA6C3670C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4D0578-4834-3140-EE99-08612249201B}"/>
              </a:ext>
            </a:extLst>
          </p:cNvPr>
          <p:cNvSpPr>
            <a:spLocks noGrp="1"/>
          </p:cNvSpPr>
          <p:nvPr>
            <p:ph idx="1"/>
          </p:nvPr>
        </p:nvSpPr>
        <p:spPr>
          <a:xfrm>
            <a:off x="237067" y="169333"/>
            <a:ext cx="8619066" cy="6525120"/>
          </a:xfrm>
        </p:spPr>
        <p:txBody>
          <a:bodyPr>
            <a:spAutoFit/>
          </a:bodyPr>
          <a:lstStyle/>
          <a:p>
            <a:pPr marL="0">
              <a:lnSpc>
                <a:spcPct val="115000"/>
              </a:lnSpc>
              <a:spcAft>
                <a:spcPts val="600"/>
              </a:spcAft>
            </a:pPr>
            <a:r>
              <a:rPr lang="en-US" sz="2200" b="1" kern="100" dirty="0">
                <a:latin typeface="Calibri" panose="020F0502020204030204" pitchFamily="34" charset="0"/>
                <a:ea typeface="Aptos" panose="020B0004020202020204" pitchFamily="34" charset="0"/>
                <a:cs typeface="Calibri" panose="020F0502020204030204" pitchFamily="34" charset="0"/>
              </a:rPr>
              <a:t>Christ is “Put On” Through Baptism</a:t>
            </a:r>
            <a:br>
              <a:rPr lang="en-US" sz="2200" kern="100" dirty="0">
                <a:latin typeface="Calibri" panose="020F0502020204030204" pitchFamily="34" charset="0"/>
                <a:ea typeface="Aptos" panose="020B0004020202020204" pitchFamily="34" charset="0"/>
                <a:cs typeface="Calibri" panose="020F0502020204030204" pitchFamily="34" charset="0"/>
              </a:rPr>
            </a:br>
            <a:r>
              <a:rPr lang="en-US" sz="2200" kern="100" dirty="0">
                <a:latin typeface="Calibri" panose="020F0502020204030204" pitchFamily="34" charset="0"/>
                <a:ea typeface="Aptos" panose="020B0004020202020204" pitchFamily="34" charset="0"/>
                <a:cs typeface="Calibri" panose="020F0502020204030204" pitchFamily="34" charset="0"/>
              </a:rPr>
              <a:t>Galatians 3:27, </a:t>
            </a:r>
            <a:r>
              <a:rPr lang="en-US" sz="2200" i="1" kern="100" dirty="0">
                <a:latin typeface="Calibri" panose="020F0502020204030204" pitchFamily="34" charset="0"/>
                <a:ea typeface="Aptos" panose="020B0004020202020204" pitchFamily="34" charset="0"/>
                <a:cs typeface="Calibri" panose="020F0502020204030204" pitchFamily="34" charset="0"/>
              </a:rPr>
              <a:t>“For as many of you as were baptized into Christ have put on Christ.”</a:t>
            </a:r>
            <a:endParaRPr lang="en-US" sz="2200" kern="100" dirty="0">
              <a:latin typeface="Calibri" panose="020F0502020204030204" pitchFamily="34" charset="0"/>
              <a:ea typeface="Aptos" panose="020B0004020202020204" pitchFamily="34" charset="0"/>
              <a:cs typeface="Calibri" panose="020F0502020204030204" pitchFamily="34" charset="0"/>
            </a:endParaRPr>
          </a:p>
          <a:p>
            <a:pPr marL="0">
              <a:lnSpc>
                <a:spcPct val="115000"/>
              </a:lnSpc>
              <a:spcAft>
                <a:spcPts val="600"/>
              </a:spcAft>
            </a:pPr>
            <a:r>
              <a:rPr lang="en-US" sz="2200" b="1" kern="100" dirty="0">
                <a:latin typeface="Calibri" panose="020F0502020204030204" pitchFamily="34" charset="0"/>
                <a:ea typeface="Aptos" panose="020B0004020202020204" pitchFamily="34" charset="0"/>
                <a:cs typeface="Calibri" panose="020F0502020204030204" pitchFamily="34" charset="0"/>
              </a:rPr>
              <a:t>We are Buried with Christ in Baptism, and He Makes Us Alive</a:t>
            </a:r>
            <a:br>
              <a:rPr lang="en-US" sz="2200" kern="100" dirty="0">
                <a:latin typeface="Calibri" panose="020F0502020204030204" pitchFamily="34" charset="0"/>
                <a:ea typeface="Aptos" panose="020B0004020202020204" pitchFamily="34" charset="0"/>
                <a:cs typeface="Calibri" panose="020F0502020204030204" pitchFamily="34" charset="0"/>
              </a:rPr>
            </a:br>
            <a:r>
              <a:rPr lang="en-US" sz="2200" kern="100" dirty="0">
                <a:latin typeface="Calibri" panose="020F0502020204030204" pitchFamily="34" charset="0"/>
                <a:ea typeface="Aptos" panose="020B0004020202020204" pitchFamily="34" charset="0"/>
                <a:cs typeface="Calibri" panose="020F0502020204030204" pitchFamily="34" charset="0"/>
              </a:rPr>
              <a:t>Colossians 2:12-13,</a:t>
            </a:r>
            <a:r>
              <a:rPr lang="en-US" sz="2200" i="1" kern="100" dirty="0">
                <a:latin typeface="Calibri" panose="020F0502020204030204" pitchFamily="34" charset="0"/>
                <a:ea typeface="Aptos" panose="020B0004020202020204" pitchFamily="34" charset="0"/>
                <a:cs typeface="Calibri" panose="020F0502020204030204" pitchFamily="34" charset="0"/>
              </a:rPr>
              <a:t> “… buried with Him in baptism, in which you also were raised with Him through faith in the working of God, who raised Him from the dead. And you, being dead in your trespasses and the uncircumcision of your flesh, He has made alive together with Him, having forgiven you all trespasses.”</a:t>
            </a:r>
            <a:endParaRPr lang="en-US" sz="2200" kern="100" dirty="0">
              <a:latin typeface="Calibri" panose="020F0502020204030204" pitchFamily="34" charset="0"/>
              <a:ea typeface="Aptos" panose="020B0004020202020204" pitchFamily="34" charset="0"/>
              <a:cs typeface="Calibri" panose="020F0502020204030204" pitchFamily="34" charset="0"/>
            </a:endParaRPr>
          </a:p>
          <a:p>
            <a:pPr marL="0">
              <a:lnSpc>
                <a:spcPct val="115000"/>
              </a:lnSpc>
              <a:spcAft>
                <a:spcPts val="600"/>
              </a:spcAft>
            </a:pPr>
            <a:r>
              <a:rPr lang="en-US" sz="2200" b="1" kern="100" dirty="0">
                <a:latin typeface="Calibri" panose="020F0502020204030204" pitchFamily="34" charset="0"/>
                <a:ea typeface="Aptos" panose="020B0004020202020204" pitchFamily="34" charset="0"/>
                <a:cs typeface="Calibri" panose="020F0502020204030204" pitchFamily="34" charset="0"/>
              </a:rPr>
              <a:t>Baptism Saves Us</a:t>
            </a:r>
            <a:br>
              <a:rPr lang="en-US" sz="2200" kern="100" dirty="0">
                <a:latin typeface="Calibri" panose="020F0502020204030204" pitchFamily="34" charset="0"/>
                <a:ea typeface="Aptos" panose="020B0004020202020204" pitchFamily="34" charset="0"/>
                <a:cs typeface="Calibri" panose="020F0502020204030204" pitchFamily="34" charset="0"/>
              </a:rPr>
            </a:br>
            <a:r>
              <a:rPr lang="en-US" sz="2200" kern="100" dirty="0">
                <a:latin typeface="Calibri" panose="020F0502020204030204" pitchFamily="34" charset="0"/>
                <a:ea typeface="Aptos" panose="020B0004020202020204" pitchFamily="34" charset="0"/>
                <a:cs typeface="Calibri" panose="020F0502020204030204" pitchFamily="34" charset="0"/>
              </a:rPr>
              <a:t>1 Peter 3:21,</a:t>
            </a:r>
            <a:r>
              <a:rPr lang="en-US" sz="2200" i="1" kern="100" dirty="0">
                <a:latin typeface="Calibri" panose="020F0502020204030204" pitchFamily="34" charset="0"/>
                <a:ea typeface="Aptos" panose="020B0004020202020204" pitchFamily="34" charset="0"/>
                <a:cs typeface="Calibri" panose="020F0502020204030204" pitchFamily="34" charset="0"/>
              </a:rPr>
              <a:t> “There is also an antitype which now saves us; baptism (not the removal of the filth of the flesh, but the answer of a good conscience toward God), through the resurrection of Jesus Christ.”</a:t>
            </a:r>
            <a:endParaRPr lang="en-US" sz="2200" kern="100" dirty="0">
              <a:latin typeface="Calibri" panose="020F0502020204030204" pitchFamily="34" charset="0"/>
              <a:ea typeface="Aptos" panose="020B0004020202020204" pitchFamily="34" charset="0"/>
              <a:cs typeface="Calibri" panose="020F0502020204030204" pitchFamily="34" charset="0"/>
            </a:endParaRPr>
          </a:p>
          <a:p>
            <a:pPr marL="0">
              <a:lnSpc>
                <a:spcPct val="115000"/>
              </a:lnSpc>
              <a:spcAft>
                <a:spcPts val="600"/>
              </a:spcAft>
            </a:pPr>
            <a:r>
              <a:rPr lang="en-US" sz="2200" kern="100" dirty="0">
                <a:latin typeface="Calibri" panose="020F0502020204030204" pitchFamily="34" charset="0"/>
                <a:ea typeface="Aptos" panose="020B0004020202020204" pitchFamily="34" charset="0"/>
                <a:cs typeface="Calibri" panose="020F0502020204030204" pitchFamily="34" charset="0"/>
              </a:rPr>
              <a:t>Additionally, the acts of conversion recorded in the book of Acts show baptism to be a part of the response to the gospel.</a:t>
            </a:r>
          </a:p>
        </p:txBody>
      </p:sp>
    </p:spTree>
    <p:extLst>
      <p:ext uri="{BB962C8B-B14F-4D97-AF65-F5344CB8AC3E}">
        <p14:creationId xmlns:p14="http://schemas.microsoft.com/office/powerpoint/2010/main" val="2140153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6311A4-1ED5-521F-704B-0972D1B4C6F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EBF12D-022B-CCFD-2107-21EE3DD475C8}"/>
              </a:ext>
            </a:extLst>
          </p:cNvPr>
          <p:cNvSpPr>
            <a:spLocks noGrp="1"/>
          </p:cNvSpPr>
          <p:nvPr>
            <p:ph idx="1"/>
          </p:nvPr>
        </p:nvSpPr>
        <p:spPr>
          <a:xfrm>
            <a:off x="270933" y="474133"/>
            <a:ext cx="8602134" cy="5171416"/>
          </a:xfrm>
        </p:spPr>
        <p:txBody>
          <a:bodyPr>
            <a:spAutoFit/>
          </a:bodyPr>
          <a:lstStyle/>
          <a:p>
            <a:pPr marL="0">
              <a:lnSpc>
                <a:spcPct val="115000"/>
              </a:lnSpc>
              <a:spcAft>
                <a:spcPts val="600"/>
              </a:spcAft>
            </a:pPr>
            <a:r>
              <a:rPr lang="en-US" sz="4050" b="1" kern="100" dirty="0">
                <a:latin typeface="Aptos" panose="020B0004020202020204" pitchFamily="34" charset="0"/>
                <a:ea typeface="Aptos" panose="020B0004020202020204" pitchFamily="34" charset="0"/>
                <a:cs typeface="Times New Roman" panose="02020603050405020304" pitchFamily="18" charset="0"/>
              </a:rPr>
              <a:t>The Jews on Pentecost (Acts 2:38) </a:t>
            </a:r>
          </a:p>
          <a:p>
            <a:pPr marL="0">
              <a:lnSpc>
                <a:spcPct val="115000"/>
              </a:lnSpc>
              <a:spcAft>
                <a:spcPts val="600"/>
              </a:spcAft>
            </a:pPr>
            <a:r>
              <a:rPr lang="en-US" sz="4050" b="1" kern="100" dirty="0">
                <a:latin typeface="Aptos" panose="020B0004020202020204" pitchFamily="34" charset="0"/>
                <a:ea typeface="Aptos" panose="020B0004020202020204" pitchFamily="34" charset="0"/>
                <a:cs typeface="Times New Roman" panose="02020603050405020304" pitchFamily="18" charset="0"/>
              </a:rPr>
              <a:t>People of Samaria (Acts 8:12-13) </a:t>
            </a:r>
          </a:p>
          <a:p>
            <a:pPr marL="0">
              <a:lnSpc>
                <a:spcPct val="115000"/>
              </a:lnSpc>
              <a:spcAft>
                <a:spcPts val="600"/>
              </a:spcAft>
            </a:pPr>
            <a:r>
              <a:rPr lang="en-US" sz="4050" b="1" kern="100" dirty="0">
                <a:latin typeface="Aptos" panose="020B0004020202020204" pitchFamily="34" charset="0"/>
                <a:ea typeface="Aptos" panose="020B0004020202020204" pitchFamily="34" charset="0"/>
                <a:cs typeface="Times New Roman" panose="02020603050405020304" pitchFamily="18" charset="0"/>
              </a:rPr>
              <a:t>Ethiopian Eunuch (Acts 8:38) </a:t>
            </a:r>
          </a:p>
          <a:p>
            <a:pPr marL="0">
              <a:lnSpc>
                <a:spcPct val="115000"/>
              </a:lnSpc>
              <a:spcAft>
                <a:spcPts val="600"/>
              </a:spcAft>
            </a:pPr>
            <a:r>
              <a:rPr lang="en-US" sz="4050" b="1" kern="100" dirty="0">
                <a:latin typeface="Aptos" panose="020B0004020202020204" pitchFamily="34" charset="0"/>
                <a:ea typeface="Aptos" panose="020B0004020202020204" pitchFamily="34" charset="0"/>
                <a:cs typeface="Times New Roman" panose="02020603050405020304" pitchFamily="18" charset="0"/>
              </a:rPr>
              <a:t>Saul of Tarsus (Acts 9:18; 22:16) </a:t>
            </a:r>
          </a:p>
          <a:p>
            <a:pPr marL="0">
              <a:lnSpc>
                <a:spcPct val="115000"/>
              </a:lnSpc>
              <a:spcAft>
                <a:spcPts val="600"/>
              </a:spcAft>
            </a:pPr>
            <a:r>
              <a:rPr lang="en-US" sz="4050" b="1" kern="100" dirty="0">
                <a:latin typeface="Aptos" panose="020B0004020202020204" pitchFamily="34" charset="0"/>
                <a:ea typeface="Aptos" panose="020B0004020202020204" pitchFamily="34" charset="0"/>
                <a:cs typeface="Times New Roman" panose="02020603050405020304" pitchFamily="18" charset="0"/>
              </a:rPr>
              <a:t>Cornelius and His Household</a:t>
            </a:r>
            <a:br>
              <a:rPr lang="en-US" sz="4050" b="1" kern="100" dirty="0">
                <a:latin typeface="Aptos" panose="020B0004020202020204" pitchFamily="34" charset="0"/>
                <a:ea typeface="Aptos" panose="020B0004020202020204" pitchFamily="34" charset="0"/>
                <a:cs typeface="Times New Roman" panose="02020603050405020304" pitchFamily="18" charset="0"/>
              </a:rPr>
            </a:br>
            <a:r>
              <a:rPr lang="en-US" sz="4050" b="1" kern="100" dirty="0">
                <a:latin typeface="Aptos" panose="020B0004020202020204" pitchFamily="34" charset="0"/>
                <a:ea typeface="Aptos" panose="020B0004020202020204" pitchFamily="34" charset="0"/>
                <a:cs typeface="Times New Roman" panose="02020603050405020304" pitchFamily="18" charset="0"/>
              </a:rPr>
              <a:t>	(Acts 10:47-48) </a:t>
            </a:r>
          </a:p>
        </p:txBody>
      </p:sp>
    </p:spTree>
    <p:extLst>
      <p:ext uri="{BB962C8B-B14F-4D97-AF65-F5344CB8AC3E}">
        <p14:creationId xmlns:p14="http://schemas.microsoft.com/office/powerpoint/2010/main" val="28822082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4628B6-3672-3D2C-036A-7AC4B01C09D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D6C53A-9436-A505-69D5-F0F955FE0B19}"/>
              </a:ext>
            </a:extLst>
          </p:cNvPr>
          <p:cNvSpPr>
            <a:spLocks noGrp="1"/>
          </p:cNvSpPr>
          <p:nvPr>
            <p:ph idx="1"/>
          </p:nvPr>
        </p:nvSpPr>
        <p:spPr>
          <a:xfrm>
            <a:off x="406400" y="575733"/>
            <a:ext cx="8415867" cy="4844018"/>
          </a:xfrm>
        </p:spPr>
        <p:txBody>
          <a:bodyPr>
            <a:spAutoFit/>
          </a:bodyPr>
          <a:lstStyle/>
          <a:p>
            <a:pPr marL="0">
              <a:lnSpc>
                <a:spcPct val="115000"/>
              </a:lnSpc>
              <a:spcAft>
                <a:spcPts val="600"/>
              </a:spcAft>
            </a:pPr>
            <a:r>
              <a:rPr lang="en-US" sz="3200" b="1" kern="100" dirty="0">
                <a:latin typeface="Aptos" panose="020B0004020202020204" pitchFamily="34" charset="0"/>
                <a:ea typeface="Aptos" panose="020B0004020202020204" pitchFamily="34" charset="0"/>
                <a:cs typeface="Times New Roman" panose="02020603050405020304" pitchFamily="18" charset="0"/>
              </a:rPr>
              <a:t>Lydia and Her Household (Acts 16:15) </a:t>
            </a:r>
          </a:p>
          <a:p>
            <a:pPr marL="0">
              <a:lnSpc>
                <a:spcPct val="115000"/>
              </a:lnSpc>
              <a:spcAft>
                <a:spcPts val="600"/>
              </a:spcAft>
            </a:pPr>
            <a:r>
              <a:rPr lang="en-US" sz="3200" b="1" kern="100" dirty="0">
                <a:latin typeface="Aptos" panose="020B0004020202020204" pitchFamily="34" charset="0"/>
                <a:ea typeface="Aptos" panose="020B0004020202020204" pitchFamily="34" charset="0"/>
                <a:cs typeface="Times New Roman" panose="02020603050405020304" pitchFamily="18" charset="0"/>
              </a:rPr>
              <a:t>The Philippian Jailer (Acts 16:33) </a:t>
            </a:r>
          </a:p>
          <a:p>
            <a:pPr marL="0">
              <a:lnSpc>
                <a:spcPct val="115000"/>
              </a:lnSpc>
              <a:spcAft>
                <a:spcPts val="600"/>
              </a:spcAft>
            </a:pPr>
            <a:r>
              <a:rPr lang="en-US" sz="3200" b="1" kern="100" dirty="0">
                <a:latin typeface="Aptos" panose="020B0004020202020204" pitchFamily="34" charset="0"/>
                <a:ea typeface="Aptos" panose="020B0004020202020204" pitchFamily="34" charset="0"/>
                <a:cs typeface="Times New Roman" panose="02020603050405020304" pitchFamily="18" charset="0"/>
              </a:rPr>
              <a:t>Crispus and other Corinthians (Acts 18:8) </a:t>
            </a:r>
          </a:p>
          <a:p>
            <a:pPr marL="0">
              <a:lnSpc>
                <a:spcPct val="115000"/>
              </a:lnSpc>
              <a:spcAft>
                <a:spcPts val="600"/>
              </a:spcAft>
            </a:pPr>
            <a:r>
              <a:rPr lang="en-US" sz="3200" b="1" kern="100" dirty="0">
                <a:latin typeface="Aptos" panose="020B0004020202020204" pitchFamily="34" charset="0"/>
                <a:ea typeface="Aptos" panose="020B0004020202020204" pitchFamily="34" charset="0"/>
                <a:cs typeface="Times New Roman" panose="02020603050405020304" pitchFamily="18" charset="0"/>
              </a:rPr>
              <a:t>Followers of John in Ephesus (Acts 19:5) </a:t>
            </a:r>
          </a:p>
          <a:p>
            <a:pPr marL="0">
              <a:lnSpc>
                <a:spcPct val="115000"/>
              </a:lnSpc>
              <a:spcAft>
                <a:spcPts val="600"/>
              </a:spcAft>
            </a:pPr>
            <a:r>
              <a:rPr lang="en-US" sz="3200" b="1" kern="100" dirty="0">
                <a:latin typeface="Aptos" panose="020B0004020202020204" pitchFamily="34" charset="0"/>
                <a:ea typeface="Aptos" panose="020B0004020202020204" pitchFamily="34" charset="0"/>
                <a:cs typeface="Times New Roman" panose="02020603050405020304" pitchFamily="18" charset="0"/>
              </a:rPr>
              <a:t>In The Scheme of Redemption, you must be Baptized. Only in the watery grave of Baptism is where your sins are forgiven and washed away.</a:t>
            </a:r>
          </a:p>
        </p:txBody>
      </p:sp>
    </p:spTree>
    <p:extLst>
      <p:ext uri="{BB962C8B-B14F-4D97-AF65-F5344CB8AC3E}">
        <p14:creationId xmlns:p14="http://schemas.microsoft.com/office/powerpoint/2010/main" val="946633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6F9E35-3DAA-BBAF-837C-D6D012054F3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0F45D0-F56E-A56F-F847-9A05298628AA}"/>
              </a:ext>
            </a:extLst>
          </p:cNvPr>
          <p:cNvSpPr>
            <a:spLocks noGrp="1"/>
          </p:cNvSpPr>
          <p:nvPr>
            <p:ph idx="1"/>
          </p:nvPr>
        </p:nvSpPr>
        <p:spPr>
          <a:xfrm>
            <a:off x="423333" y="423333"/>
            <a:ext cx="8229600" cy="5525487"/>
          </a:xfrm>
        </p:spPr>
        <p:txBody>
          <a:bodyPr>
            <a:spAutoFit/>
          </a:bodyPr>
          <a:lstStyle/>
          <a:p>
            <a:pPr marL="0">
              <a:lnSpc>
                <a:spcPct val="115000"/>
              </a:lnSpc>
              <a:spcAft>
                <a:spcPts val="600"/>
              </a:spcAft>
            </a:pPr>
            <a:r>
              <a:rPr lang="en-US" sz="2700" b="1" kern="100" dirty="0">
                <a:latin typeface="Calibri" panose="020F0502020204030204" pitchFamily="34" charset="0"/>
                <a:ea typeface="Aptos" panose="020B0004020202020204" pitchFamily="34" charset="0"/>
                <a:cs typeface="Calibri" panose="020F0502020204030204" pitchFamily="34" charset="0"/>
              </a:rPr>
              <a:t>Since not all are saved, and yet Christ died for all, it is understood that man has some bearing on his own salvation. He has a part to play as well. If he does as God requires, then he will be saved. If he does not, then he will be lost. </a:t>
            </a:r>
          </a:p>
          <a:p>
            <a:pPr marL="0">
              <a:lnSpc>
                <a:spcPct val="115000"/>
              </a:lnSpc>
              <a:spcAft>
                <a:spcPts val="600"/>
              </a:spcAft>
            </a:pPr>
            <a:r>
              <a:rPr lang="en-US" sz="2700" b="1" kern="100" dirty="0">
                <a:latin typeface="Calibri" panose="020F0502020204030204" pitchFamily="34" charset="0"/>
                <a:ea typeface="Aptos" panose="020B0004020202020204" pitchFamily="34" charset="0"/>
                <a:cs typeface="Calibri" panose="020F0502020204030204" pitchFamily="34" charset="0"/>
              </a:rPr>
              <a:t>The part man plays in his own redemption is a logical sequence of response to the extended grace of God. The gospel is preached to him. It is the power of God to salvation (Romans 1:16); He hears the gospel (Romans 10:17), and it engenders faith. Faith in Christ is necessary for redemption (Hebrews 11:6).</a:t>
            </a:r>
          </a:p>
        </p:txBody>
      </p:sp>
    </p:spTree>
    <p:extLst>
      <p:ext uri="{BB962C8B-B14F-4D97-AF65-F5344CB8AC3E}">
        <p14:creationId xmlns:p14="http://schemas.microsoft.com/office/powerpoint/2010/main" val="1640893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3B0BE0-F4E0-EAD9-5AE2-51EE204FC61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C589B8-440B-55A8-830E-B88654F2AAE0}"/>
              </a:ext>
            </a:extLst>
          </p:cNvPr>
          <p:cNvSpPr>
            <a:spLocks noGrp="1"/>
          </p:cNvSpPr>
          <p:nvPr>
            <p:ph idx="1"/>
          </p:nvPr>
        </p:nvSpPr>
        <p:spPr>
          <a:xfrm>
            <a:off x="355600" y="270933"/>
            <a:ext cx="8398933" cy="6265333"/>
          </a:xfrm>
        </p:spPr>
        <p:txBody>
          <a:bodyPr>
            <a:spAutoFit/>
          </a:bodyPr>
          <a:lstStyle/>
          <a:p>
            <a:pPr marL="0">
              <a:lnSpc>
                <a:spcPct val="115000"/>
              </a:lnSpc>
              <a:spcAft>
                <a:spcPts val="600"/>
              </a:spcAft>
            </a:pPr>
            <a:r>
              <a:rPr lang="en-US" sz="3000" b="1" kern="100" dirty="0">
                <a:latin typeface="Calibri" panose="020F0502020204030204" pitchFamily="34" charset="0"/>
                <a:ea typeface="Aptos" panose="020B0004020202020204" pitchFamily="34" charset="0"/>
                <a:cs typeface="Calibri" panose="020F0502020204030204" pitchFamily="34" charset="0"/>
              </a:rPr>
              <a:t>This faith in Christ leads the sinner to respond to the commands of Christ to confess Him (Romans 10:9-10), and to “repent and be baptized” (Acts 2:38). </a:t>
            </a:r>
          </a:p>
          <a:p>
            <a:pPr marL="0">
              <a:lnSpc>
                <a:spcPct val="115000"/>
              </a:lnSpc>
              <a:spcAft>
                <a:spcPts val="600"/>
              </a:spcAft>
            </a:pPr>
            <a:r>
              <a:rPr lang="en-US" sz="3000" b="1" kern="100" dirty="0">
                <a:latin typeface="Calibri" panose="020F0502020204030204" pitchFamily="34" charset="0"/>
                <a:ea typeface="Aptos" panose="020B0004020202020204" pitchFamily="34" charset="0"/>
                <a:cs typeface="Calibri" panose="020F0502020204030204" pitchFamily="34" charset="0"/>
              </a:rPr>
              <a:t>At the point of baptism, a sinner’s sins are washed away (Acts 22:16), and he rises to walk in newness of life as a child of God (Romans 6:4).</a:t>
            </a:r>
          </a:p>
          <a:p>
            <a:pPr marL="0">
              <a:lnSpc>
                <a:spcPct val="115000"/>
              </a:lnSpc>
              <a:spcAft>
                <a:spcPts val="600"/>
              </a:spcAft>
            </a:pPr>
            <a:r>
              <a:rPr lang="en-US" sz="3000" b="1" kern="100" dirty="0">
                <a:latin typeface="Calibri" panose="020F0502020204030204" pitchFamily="34" charset="0"/>
                <a:ea typeface="Aptos" panose="020B0004020202020204" pitchFamily="34" charset="0"/>
                <a:cs typeface="Calibri" panose="020F0502020204030204" pitchFamily="34" charset="0"/>
              </a:rPr>
              <a:t>It is necessary for the new child of God to maintain his faithfulness throughout his life, and if he does, he will spend eternity in heaven (Revelation 2:7). </a:t>
            </a:r>
          </a:p>
        </p:txBody>
      </p:sp>
    </p:spTree>
    <p:extLst>
      <p:ext uri="{BB962C8B-B14F-4D97-AF65-F5344CB8AC3E}">
        <p14:creationId xmlns:p14="http://schemas.microsoft.com/office/powerpoint/2010/main" val="287798684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63</TotalTime>
  <Words>1179</Words>
  <Application>Microsoft Office PowerPoint</Application>
  <PresentationFormat>On-screen Show (4:3)</PresentationFormat>
  <Paragraphs>73</Paragraphs>
  <Slides>11</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Algerian</vt:lpstr>
      <vt:lpstr>Aptos</vt:lpstr>
      <vt:lpstr>Aptos Display</vt:lpstr>
      <vt:lpstr>Arial</vt:lpstr>
      <vt:lpstr>Calibri</vt:lpstr>
      <vt:lpstr>Office Theme</vt:lpstr>
      <vt:lpstr>The Scheme of Redemption is Clear</vt:lpstr>
      <vt:lpstr>What the Bible Says Hebrews 10:19-25</vt:lpstr>
      <vt:lpstr>Baptism SAVES </vt:lpstr>
      <vt:lpstr>Baptism Brings Newness of Life</vt:lpstr>
      <vt:lpstr>PowerPoint Presentation</vt:lpstr>
      <vt:lpstr>PowerPoint Presentation</vt:lpstr>
      <vt:lpstr>PowerPoint Presentation</vt:lpstr>
      <vt:lpstr>PowerPoint Presentation</vt:lpstr>
      <vt:lpstr>PowerPoint Presentation</vt:lpstr>
      <vt:lpstr>PowerPoint Presentation</vt:lpstr>
      <vt:lpstr>HEAR THE INVITATION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Scheme Of Redemption Is Clear - You Must Be Baptized</dc:title>
  <dc:creator>Bruce Molock</dc:creator>
  <cp:lastModifiedBy>Richard Lidh</cp:lastModifiedBy>
  <cp:revision>6</cp:revision>
  <cp:lastPrinted>2025-03-08T18:14:58Z</cp:lastPrinted>
  <dcterms:created xsi:type="dcterms:W3CDTF">2025-03-08T15:56:57Z</dcterms:created>
  <dcterms:modified xsi:type="dcterms:W3CDTF">2025-03-08T18:15:20Z</dcterms:modified>
</cp:coreProperties>
</file>